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comments/comment1.xml" ContentType="application/vnd.openxmlformats-officedocument.presentationml.comments+xml"/>
  <Override PartName="/ppt/slides/slide3.xml" ContentType="application/vnd.openxmlformats-officedocument.presentationml.slide+xml"/>
  <Override PartName="/ppt/comments/comment2.xml" ContentType="application/vnd.openxmlformats-officedocument.presentationml.comments+xml"/>
  <Override PartName="/ppt/slides/slide4.xml" ContentType="application/vnd.openxmlformats-officedocument.presentationml.slide+xml"/>
  <Override PartName="/ppt/comments/comment3.xml" ContentType="application/vnd.openxmlformats-officedocument.presentationml.comments+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s/comment4.xml" ContentType="application/vnd.openxmlformats-officedocument.presentationml.comments+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s/comment5.xml" ContentType="application/vnd.openxmlformats-officedocument.presentationml.comments+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media1.mp4" ContentType="video/unknown"/>
  <Override PartName="/ppt/media/image2.jpeg" ContentType="image/jpeg"/>
  <Override PartName="/ppt/media/image3.jpeg" ContentType="image/jpeg"/>
  <Override PartName="/ppt/media/media2.mp4" ContentType="video/unknown"/>
  <Override PartName="/ppt/media/media3.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1"/>
    <p:sldId id="259" r:id="rId13"/>
    <p:sldId id="260" r:id="rId15"/>
    <p:sldId id="261" r:id="rId16"/>
    <p:sldId id="262" r:id="rId17"/>
    <p:sldId id="263" r:id="rId18"/>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1"/>
    <p:sldId id="285"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Alaa Senjab" initials="AS" lastIdx="6"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comments" Target="comments/comment1.xml"/><Relationship Id="rId11" Type="http://schemas.openxmlformats.org/officeDocument/2006/relationships/slide" Target="slides/slide3.xml"/><Relationship Id="rId12" Type="http://schemas.openxmlformats.org/officeDocument/2006/relationships/comments" Target="comments/comment2.xml"/><Relationship Id="rId13" Type="http://schemas.openxmlformats.org/officeDocument/2006/relationships/slide" Target="slides/slide4.xml"/><Relationship Id="rId14" Type="http://schemas.openxmlformats.org/officeDocument/2006/relationships/comments" Target="comments/comment3.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comments" Target="comments/comment4.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comments" Target="comments/comment5.xml"/><Relationship Id="rId41" Type="http://schemas.openxmlformats.org/officeDocument/2006/relationships/slide" Target="slides/slide29.xml"/><Relationship Id="rId42" Type="http://schemas.openxmlformats.org/officeDocument/2006/relationships/slide" Target="slides/slide30.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9-12-03T20:41:34.993" idx="1">
    <p:pos x="4072" y="2703"/>
    <p:text>Over the past eight years, the number of school mass shootings has increased drastically. Gun violence on school grounds resulted in many fearful, wounded or dead school kids. 
And that actually mirrors the gun violence problem in the United States. 
The failure to address the root cause of school gun violence is having lasting 
consequences for millions of American children.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9-12-05T11:00:48.658" idx="2">
    <p:pos x="8327" y="5074"/>
    <p:text>Lets look at how other countires compare to the number of mass shooting incidents in the US.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9-12-03T21:50:00.452" idx="3">
    <p:pos x="4196" y="5070"/>
    <p:text>On average, police response time is around 18 minutes. When a shooting occur, sometimes calling 911 can't be done right away, instead, a person should be in a safe place for him to be able to call for help. and that might take so much more time. So, the 18 minutes police response time does not include the time it takes to call 911. 
As we are waiting for our leaders to find a solution for gun violence as a whole and on school grounds specifically, we need to find an alternative way to 
minimize the number of incidents or prevent it from occurring in the first place.</p:text>
    <p:extLst>
      <p:ext uri="{C676402C-5697-4E1C-873F-D02D1690AC5C}">
        <p15:threadingInfo xmlns:p15="http://schemas.microsoft.com/office/powerpoint/2012/main" timeZoneBias="300"/>
      </p:ext>
    </p:extLst>
  </p:cm>
  <p:cm authorId="0" dt="2019-12-05T12:36:45.429" idx="4">
    <p:pos x="5880" y="3270"/>
    <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9-12-05T11:10:32.392" idx="5">
    <p:pos x="5880" y="4404"/>
    <p:text>The data I have is taken from the research group in the University of Granada Spain.
The data comes with 3000 images of guns of multiple forms. Some of them are like this images n the right where some is holding a gun up close, or a little farther with more background noise.
The data also comes with a box labeling each gun. These boxes were labeled manually. So each gun has a gun surrendering it. </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9-12-05T11:01:46.074" idx="6">
    <p:pos x="6786" y="5666"/>
    <p:text>In this project, i am proposing a way to reduce the police time greatly by using real-time weapon detection that could be implemented on any cctv camera. The object detection model is made so it could find a weapon in a picture, video or most importantly, a live video feed.
Once a weapon is detected in a live video, police could be alerted. They can see the live feed and verify that someone has a gun before dispatching to the incident location. This method does not require anyone to actually call the police, moreover, this will cut the response time and may prevent a shooting from happening.
</p:text>
    <p:extLst>
      <p:ext uri="{C676402C-5697-4E1C-873F-D02D1690AC5C}">
        <p15:threadingInfo xmlns:p15="http://schemas.microsoft.com/office/powerpoint/2012/main" timeZoneBias="30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ClrTx/>
              <a:buSzTx/>
              <a:buNone/>
              <a:defRPr i="1" sz="3200"/>
            </a:lvl1pPr>
          </a:lstStyle>
          <a:p>
            <a:pPr/>
            <a:r>
              <a:t>–Johnny Appleseed</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1291579"/>
            <a:ext cx="29260800" cy="1950720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2921000" y="330200"/>
            <a:ext cx="18542000" cy="9207501"/>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8016875" y="-63500"/>
            <a:ext cx="19831050" cy="13220701"/>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9972675" y="2125132"/>
            <a:ext cx="16402050" cy="109347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290800" y="6870700"/>
            <a:ext cx="8343900" cy="5562600"/>
          </a:xfrm>
          <a:prstGeom prst="rect">
            <a:avLst/>
          </a:prstGeom>
        </p:spPr>
        <p:txBody>
          <a:bodyPr lIns="91439" tIns="45719" rIns="91439" bIns="45719" anchor="t">
            <a:noAutofit/>
          </a:bodyPr>
          <a:lstStyle/>
          <a:p>
            <a:pPr/>
          </a:p>
        </p:txBody>
      </p:sp>
      <p:sp>
        <p:nvSpPr>
          <p:cNvPr id="84" name="Image"/>
          <p:cNvSpPr/>
          <p:nvPr>
            <p:ph type="pic" sz="quarter" idx="14"/>
          </p:nvPr>
        </p:nvSpPr>
        <p:spPr>
          <a:xfrm>
            <a:off x="15316200" y="952500"/>
            <a:ext cx="8305800" cy="5537200"/>
          </a:xfrm>
          <a:prstGeom prst="rect">
            <a:avLst/>
          </a:prstGeom>
        </p:spPr>
        <p:txBody>
          <a:bodyPr lIns="91439" tIns="45719" rIns="91439" bIns="45719" anchor="t">
            <a:noAutofit/>
          </a:bodyPr>
          <a:lstStyle/>
          <a:p>
            <a:pPr/>
          </a:p>
        </p:txBody>
      </p:sp>
      <p:sp>
        <p:nvSpPr>
          <p:cNvPr id="85" name="Image"/>
          <p:cNvSpPr/>
          <p:nvPr>
            <p:ph type="pic" idx="15"/>
          </p:nvPr>
        </p:nvSpPr>
        <p:spPr>
          <a:xfrm>
            <a:off x="-1739900" y="-258233"/>
            <a:ext cx="20065999" cy="13377332"/>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1.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2.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3.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3.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5.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2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2.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2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3.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4.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Real Time Weapon Detection"/>
          <p:cNvSpPr txBox="1"/>
          <p:nvPr>
            <p:ph type="ctrTitle"/>
          </p:nvPr>
        </p:nvSpPr>
        <p:spPr>
          <a:prstGeom prst="rect">
            <a:avLst/>
          </a:prstGeom>
        </p:spPr>
        <p:txBody>
          <a:bodyPr/>
          <a:lstStyle/>
          <a:p>
            <a:pPr/>
            <a:r>
              <a:t>Real Time Weapon Detection</a:t>
            </a:r>
          </a:p>
        </p:txBody>
      </p:sp>
      <p:sp>
        <p:nvSpPr>
          <p:cNvPr id="120" name="Alaa Senjab"/>
          <p:cNvSpPr txBox="1"/>
          <p:nvPr>
            <p:ph type="subTitle" sz="quarter" idx="1"/>
          </p:nvPr>
        </p:nvSpPr>
        <p:spPr>
          <a:xfrm>
            <a:off x="1778000" y="9189276"/>
            <a:ext cx="20828000" cy="1587501"/>
          </a:xfrm>
          <a:prstGeom prst="rect">
            <a:avLst/>
          </a:prstGeom>
        </p:spPr>
        <p:txBody>
          <a:bodyPr/>
          <a:lstStyle/>
          <a:p>
            <a:pPr/>
            <a:r>
              <a:t>Alaa Senjab</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pngguru.com.png" descr="pngguru.com.png"/>
          <p:cNvPicPr>
            <a:picLocks noChangeAspect="0"/>
          </p:cNvPicPr>
          <p:nvPr/>
        </p:nvPicPr>
        <p:blipFill>
          <a:blip r:embed="rId2">
            <a:extLst/>
          </a:blip>
          <a:stretch>
            <a:fillRect/>
          </a:stretch>
        </p:blipFill>
        <p:spPr>
          <a:xfrm>
            <a:off x="8932945" y="3321630"/>
            <a:ext cx="6013945" cy="8099610"/>
          </a:xfrm>
          <a:prstGeom prst="rect">
            <a:avLst/>
          </a:prstGeom>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pngguru.com.png" descr="pngguru.com.png"/>
          <p:cNvPicPr>
            <a:picLocks noChangeAspect="0"/>
          </p:cNvPicPr>
          <p:nvPr/>
        </p:nvPicPr>
        <p:blipFill>
          <a:blip r:embed="rId2">
            <a:extLst/>
          </a:blip>
          <a:stretch>
            <a:fillRect/>
          </a:stretch>
        </p:blipFill>
        <p:spPr>
          <a:xfrm flipH="1">
            <a:off x="9165977" y="3321630"/>
            <a:ext cx="6026645" cy="8099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 name="pngguru.com.png" descr="pngguru.com.png"/>
          <p:cNvPicPr>
            <a:picLocks noChangeAspect="0"/>
          </p:cNvPicPr>
          <p:nvPr/>
        </p:nvPicPr>
        <p:blipFill>
          <a:blip r:embed="rId2">
            <a:extLst/>
          </a:blip>
          <a:stretch>
            <a:fillRect/>
          </a:stretch>
        </p:blipFill>
        <p:spPr>
          <a:xfrm rot="10800000">
            <a:off x="9165977" y="3334329"/>
            <a:ext cx="6026645" cy="80996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ageCurlDouble"/>
      </p:transition>
    </mc:Choice>
    <mc:Choice xmlns:p14="http://schemas.microsoft.com/office/powerpoint/2010/main" Requires="p14">
      <p:transition spd="med" advClick="1" p14:dur="1000">
        <p14:prism dir="d"/>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pngguru.com.png" descr="pngguru.com.png"/>
          <p:cNvPicPr>
            <a:picLocks noChangeAspect="0"/>
          </p:cNvPicPr>
          <p:nvPr/>
        </p:nvPicPr>
        <p:blipFill>
          <a:blip r:embed="rId2">
            <a:extLst/>
          </a:blip>
          <a:stretch>
            <a:fillRect/>
          </a:stretch>
        </p:blipFill>
        <p:spPr>
          <a:xfrm>
            <a:off x="11203936" y="3919016"/>
            <a:ext cx="1976128" cy="6992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pngguru.com.png" descr="pngguru.com.png"/>
          <p:cNvPicPr>
            <a:picLocks noChangeAspect="0"/>
          </p:cNvPicPr>
          <p:nvPr/>
        </p:nvPicPr>
        <p:blipFill>
          <a:blip r:embed="rId2">
            <a:extLst/>
          </a:blip>
          <a:stretch>
            <a:fillRect/>
          </a:stretch>
        </p:blipFill>
        <p:spPr>
          <a:xfrm>
            <a:off x="8932945" y="3321630"/>
            <a:ext cx="6013945" cy="8099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8" grpId="1" accel="50000" decel="50000" fill="hold">
                                  <p:stCondLst>
                                    <p:cond delay="0"/>
                                  </p:stCondLst>
                                  <p:childTnLst>
                                    <p:animRot by="2700000">
                                      <p:cBhvr>
                                        <p:cTn id="6" dur="1000" fill="hold"/>
                                        <p:tgtEl>
                                          <p:spTgt spid="156"/>
                                        </p:tgtEl>
                                        <p:attrNameLst>
                                          <p:attrName>r</p:attrName>
                                        </p:attrNameLst>
                                      </p:cBhvr>
                                    </p:animRot>
                                  </p:childTnLst>
                                </p:cTn>
                              </p:par>
                            </p:childTnLst>
                          </p:cTn>
                        </p:par>
                        <p:par>
                          <p:cTn id="7" fill="hold">
                            <p:stCondLst>
                              <p:cond delay="0"/>
                            </p:stCondLst>
                            <p:childTnLst>
                              <p:par>
                                <p:cTn id="8" presetClass="emph" nodeType="afterEffect" presetSubtype="0" presetID="8" grpId="2" accel="50000" decel="50000" fill="hold">
                                  <p:stCondLst>
                                    <p:cond delay="0"/>
                                  </p:stCondLst>
                                  <p:childTnLst>
                                    <p:animRot by="-2700000">
                                      <p:cBhvr>
                                        <p:cTn id="9" dur="1000" fill="hold"/>
                                        <p:tgtEl>
                                          <p:spTgt spid="156"/>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Class="emph" nodeType="clickEffect" presetSubtype="0" presetID="6" grpId="3" accel="50000" decel="50000" fill="hold">
                                  <p:stCondLst>
                                    <p:cond delay="0"/>
                                  </p:stCondLst>
                                  <p:childTnLst>
                                    <p:animScale>
                                      <p:cBhvr>
                                        <p:cTn id="13" dur="1000" fill="hold"/>
                                        <p:tgtEl>
                                          <p:spTgt spid="156"/>
                                        </p:tgtEl>
                                      </p:cBhvr>
                                      <p:by x="150000" y="150000"/>
                                    </p:animScale>
                                  </p:childTnLst>
                                </p:cTn>
                              </p:par>
                            </p:childTnLst>
                          </p:cTn>
                        </p:par>
                        <p:par>
                          <p:cTn id="14" fill="hold">
                            <p:stCondLst>
                              <p:cond delay="0"/>
                            </p:stCondLst>
                            <p:childTnLst>
                              <p:par>
                                <p:cTn id="15" presetClass="emph" nodeType="afterEffect" presetSubtype="0" presetID="6" grpId="4" accel="50000" decel="50000" fill="hold">
                                  <p:stCondLst>
                                    <p:cond delay="0"/>
                                  </p:stCondLst>
                                  <p:childTnLst>
                                    <p:animScale>
                                      <p:cBhvr>
                                        <p:cTn id="16" dur="1000" fill="hold"/>
                                        <p:tgtEl>
                                          <p:spTgt spid="156"/>
                                        </p:tgtEl>
                                      </p:cBhvr>
                                      <p:by x="66878" y="66878"/>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 grpId="3"/>
      <p:bldP build="whole" bldLvl="1" animBg="1" rev="0" advAuto="0" spid="156" grpId="4"/>
      <p:bldP build="whole" bldLvl="1" animBg="1" rev="0" advAuto="0" spid="156" grpId="1"/>
      <p:bldP build="whole" bldLvl="1" animBg="1" rev="0" advAuto="0" spid="156"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How does the training work?"/>
          <p:cNvSpPr txBox="1"/>
          <p:nvPr>
            <p:ph type="ctrTitle"/>
          </p:nvPr>
        </p:nvSpPr>
        <p:spPr>
          <a:xfrm>
            <a:off x="1778000" y="2785915"/>
            <a:ext cx="20828000" cy="4648201"/>
          </a:xfrm>
          <a:prstGeom prst="rect">
            <a:avLst/>
          </a:prstGeom>
        </p:spPr>
        <p:txBody>
          <a:bodyPr/>
          <a:lstStyle>
            <a:lvl1pPr>
              <a:defRPr sz="7000"/>
            </a:lvl1pPr>
          </a:lstStyle>
          <a:p>
            <a:pPr/>
            <a:r>
              <a:t>How does the training work?</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Circle"/>
          <p:cNvSpPr/>
          <p:nvPr/>
        </p:nvSpPr>
        <p:spPr>
          <a:xfrm>
            <a:off x="2548322" y="651690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61" name="Circle"/>
          <p:cNvSpPr/>
          <p:nvPr/>
        </p:nvSpPr>
        <p:spPr>
          <a:xfrm>
            <a:off x="2111409" y="672484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62" name="Circle"/>
          <p:cNvSpPr/>
          <p:nvPr/>
        </p:nvSpPr>
        <p:spPr>
          <a:xfrm>
            <a:off x="1574252" y="694975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63" name="Circle"/>
          <p:cNvSpPr/>
          <p:nvPr/>
        </p:nvSpPr>
        <p:spPr>
          <a:xfrm>
            <a:off x="1040326" y="721104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64" name="Circle"/>
          <p:cNvSpPr/>
          <p:nvPr/>
        </p:nvSpPr>
        <p:spPr>
          <a:xfrm>
            <a:off x="529694" y="749563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65" name="Circle"/>
          <p:cNvSpPr/>
          <p:nvPr/>
        </p:nvSpPr>
        <p:spPr>
          <a:xfrm>
            <a:off x="2583566" y="756146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66" name="Circle"/>
          <p:cNvSpPr/>
          <p:nvPr/>
        </p:nvSpPr>
        <p:spPr>
          <a:xfrm>
            <a:off x="2120128" y="777089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67" name="Circle"/>
          <p:cNvSpPr/>
          <p:nvPr/>
        </p:nvSpPr>
        <p:spPr>
          <a:xfrm>
            <a:off x="1609496" y="799431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68" name="Circle"/>
          <p:cNvSpPr/>
          <p:nvPr/>
        </p:nvSpPr>
        <p:spPr>
          <a:xfrm>
            <a:off x="1075570" y="825560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69" name="Circle"/>
          <p:cNvSpPr/>
          <p:nvPr/>
        </p:nvSpPr>
        <p:spPr>
          <a:xfrm>
            <a:off x="564938" y="854018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70" name="Circle"/>
          <p:cNvSpPr/>
          <p:nvPr/>
        </p:nvSpPr>
        <p:spPr>
          <a:xfrm>
            <a:off x="2601188" y="860601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71" name="Circle"/>
          <p:cNvSpPr/>
          <p:nvPr/>
        </p:nvSpPr>
        <p:spPr>
          <a:xfrm>
            <a:off x="2137750" y="881545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72" name="Circle"/>
          <p:cNvSpPr/>
          <p:nvPr/>
        </p:nvSpPr>
        <p:spPr>
          <a:xfrm>
            <a:off x="1627118" y="903887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73" name="Circle"/>
          <p:cNvSpPr/>
          <p:nvPr/>
        </p:nvSpPr>
        <p:spPr>
          <a:xfrm>
            <a:off x="1093192" y="930016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74" name="Circle"/>
          <p:cNvSpPr/>
          <p:nvPr/>
        </p:nvSpPr>
        <p:spPr>
          <a:xfrm>
            <a:off x="582560" y="958474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75" name="Circle"/>
          <p:cNvSpPr/>
          <p:nvPr/>
        </p:nvSpPr>
        <p:spPr>
          <a:xfrm>
            <a:off x="2636432" y="965057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76" name="Circle"/>
          <p:cNvSpPr/>
          <p:nvPr/>
        </p:nvSpPr>
        <p:spPr>
          <a:xfrm>
            <a:off x="2172994" y="986001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77" name="Circle"/>
          <p:cNvSpPr/>
          <p:nvPr/>
        </p:nvSpPr>
        <p:spPr>
          <a:xfrm>
            <a:off x="1662363" y="1008342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78" name="Circle"/>
          <p:cNvSpPr/>
          <p:nvPr/>
        </p:nvSpPr>
        <p:spPr>
          <a:xfrm>
            <a:off x="1128436" y="1034472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79" name="Circle"/>
          <p:cNvSpPr/>
          <p:nvPr/>
        </p:nvSpPr>
        <p:spPr>
          <a:xfrm>
            <a:off x="617804" y="1062930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80" name="Circle"/>
          <p:cNvSpPr/>
          <p:nvPr/>
        </p:nvSpPr>
        <p:spPr>
          <a:xfrm>
            <a:off x="2671676" y="1069513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81" name="Circle"/>
          <p:cNvSpPr/>
          <p:nvPr/>
        </p:nvSpPr>
        <p:spPr>
          <a:xfrm>
            <a:off x="2208238" y="1090457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82" name="Circle"/>
          <p:cNvSpPr/>
          <p:nvPr/>
        </p:nvSpPr>
        <p:spPr>
          <a:xfrm>
            <a:off x="1697607" y="1112798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83" name="Circle"/>
          <p:cNvSpPr/>
          <p:nvPr/>
        </p:nvSpPr>
        <p:spPr>
          <a:xfrm>
            <a:off x="1163680" y="1138927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84" name="Circle"/>
          <p:cNvSpPr/>
          <p:nvPr/>
        </p:nvSpPr>
        <p:spPr>
          <a:xfrm>
            <a:off x="653049" y="1167386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85" name="Circle"/>
          <p:cNvSpPr/>
          <p:nvPr/>
        </p:nvSpPr>
        <p:spPr>
          <a:xfrm>
            <a:off x="7079601" y="693279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86" name="Circle"/>
          <p:cNvSpPr/>
          <p:nvPr/>
        </p:nvSpPr>
        <p:spPr>
          <a:xfrm>
            <a:off x="6568969" y="715620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87" name="Circle"/>
          <p:cNvSpPr/>
          <p:nvPr/>
        </p:nvSpPr>
        <p:spPr>
          <a:xfrm>
            <a:off x="6035042" y="741749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88" name="Circle"/>
          <p:cNvSpPr/>
          <p:nvPr/>
        </p:nvSpPr>
        <p:spPr>
          <a:xfrm>
            <a:off x="5524411" y="770208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89" name="Circle"/>
          <p:cNvSpPr/>
          <p:nvPr/>
        </p:nvSpPr>
        <p:spPr>
          <a:xfrm>
            <a:off x="7097223" y="797735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90" name="Circle"/>
          <p:cNvSpPr/>
          <p:nvPr/>
        </p:nvSpPr>
        <p:spPr>
          <a:xfrm>
            <a:off x="6586591" y="820076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91" name="Circle"/>
          <p:cNvSpPr/>
          <p:nvPr/>
        </p:nvSpPr>
        <p:spPr>
          <a:xfrm>
            <a:off x="6052665" y="846205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92" name="Circle"/>
          <p:cNvSpPr/>
          <p:nvPr/>
        </p:nvSpPr>
        <p:spPr>
          <a:xfrm>
            <a:off x="7132467" y="902190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93" name="Circle"/>
          <p:cNvSpPr/>
          <p:nvPr/>
        </p:nvSpPr>
        <p:spPr>
          <a:xfrm>
            <a:off x="6621835" y="924532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94" name="Circle"/>
          <p:cNvSpPr/>
          <p:nvPr/>
        </p:nvSpPr>
        <p:spPr>
          <a:xfrm>
            <a:off x="6087909" y="950661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95" name="Circle"/>
          <p:cNvSpPr/>
          <p:nvPr/>
        </p:nvSpPr>
        <p:spPr>
          <a:xfrm>
            <a:off x="5577277" y="979119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96" name="Circle"/>
          <p:cNvSpPr/>
          <p:nvPr/>
        </p:nvSpPr>
        <p:spPr>
          <a:xfrm>
            <a:off x="7167711" y="1006646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97" name="Circle"/>
          <p:cNvSpPr/>
          <p:nvPr/>
        </p:nvSpPr>
        <p:spPr>
          <a:xfrm>
            <a:off x="6657079" y="1028988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98" name="Circle"/>
          <p:cNvSpPr/>
          <p:nvPr/>
        </p:nvSpPr>
        <p:spPr>
          <a:xfrm>
            <a:off x="6123153" y="1055117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99" name="Circle"/>
          <p:cNvSpPr/>
          <p:nvPr/>
        </p:nvSpPr>
        <p:spPr>
          <a:xfrm>
            <a:off x="5612521" y="1083575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00" name="Circle"/>
          <p:cNvSpPr/>
          <p:nvPr/>
        </p:nvSpPr>
        <p:spPr>
          <a:xfrm>
            <a:off x="11505147" y="679515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01" name="Circle"/>
          <p:cNvSpPr/>
          <p:nvPr/>
        </p:nvSpPr>
        <p:spPr>
          <a:xfrm>
            <a:off x="10994515" y="701857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02" name="Circle"/>
          <p:cNvSpPr/>
          <p:nvPr/>
        </p:nvSpPr>
        <p:spPr>
          <a:xfrm>
            <a:off x="10460589" y="727986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03" name="Circle"/>
          <p:cNvSpPr/>
          <p:nvPr/>
        </p:nvSpPr>
        <p:spPr>
          <a:xfrm>
            <a:off x="9949957" y="756444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04" name="Circle"/>
          <p:cNvSpPr/>
          <p:nvPr/>
        </p:nvSpPr>
        <p:spPr>
          <a:xfrm>
            <a:off x="11522769" y="783971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05" name="Circle"/>
          <p:cNvSpPr/>
          <p:nvPr/>
        </p:nvSpPr>
        <p:spPr>
          <a:xfrm>
            <a:off x="11012137" y="806313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06" name="Circle"/>
          <p:cNvSpPr/>
          <p:nvPr/>
        </p:nvSpPr>
        <p:spPr>
          <a:xfrm>
            <a:off x="11558013" y="888427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07" name="Circle"/>
          <p:cNvSpPr/>
          <p:nvPr/>
        </p:nvSpPr>
        <p:spPr>
          <a:xfrm>
            <a:off x="11047382" y="910768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08" name="Circle"/>
          <p:cNvSpPr/>
          <p:nvPr/>
        </p:nvSpPr>
        <p:spPr>
          <a:xfrm>
            <a:off x="11593257" y="992883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09" name="Circle"/>
          <p:cNvSpPr/>
          <p:nvPr/>
        </p:nvSpPr>
        <p:spPr>
          <a:xfrm>
            <a:off x="11082625" y="1015224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10" name="Circle"/>
          <p:cNvSpPr/>
          <p:nvPr/>
        </p:nvSpPr>
        <p:spPr>
          <a:xfrm>
            <a:off x="10548699" y="1041353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11" name="Circle"/>
          <p:cNvSpPr/>
          <p:nvPr/>
        </p:nvSpPr>
        <p:spPr>
          <a:xfrm>
            <a:off x="10038067" y="1069812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12" name="Circle"/>
          <p:cNvSpPr/>
          <p:nvPr/>
        </p:nvSpPr>
        <p:spPr>
          <a:xfrm>
            <a:off x="15696342" y="729150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13" name="Circle"/>
          <p:cNvSpPr/>
          <p:nvPr/>
        </p:nvSpPr>
        <p:spPr>
          <a:xfrm>
            <a:off x="15162417" y="755280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14" name="Circle"/>
          <p:cNvSpPr/>
          <p:nvPr/>
        </p:nvSpPr>
        <p:spPr>
          <a:xfrm>
            <a:off x="14651784" y="783738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15" name="Circle"/>
          <p:cNvSpPr/>
          <p:nvPr/>
        </p:nvSpPr>
        <p:spPr>
          <a:xfrm>
            <a:off x="15731587" y="833606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16" name="Circle"/>
          <p:cNvSpPr/>
          <p:nvPr/>
        </p:nvSpPr>
        <p:spPr>
          <a:xfrm>
            <a:off x="15197661" y="859735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17" name="Circle"/>
          <p:cNvSpPr/>
          <p:nvPr/>
        </p:nvSpPr>
        <p:spPr>
          <a:xfrm>
            <a:off x="15766831" y="938062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18" name="Circle"/>
          <p:cNvSpPr/>
          <p:nvPr/>
        </p:nvSpPr>
        <p:spPr>
          <a:xfrm>
            <a:off x="15232904" y="964191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19" name="Circle"/>
          <p:cNvSpPr/>
          <p:nvPr/>
        </p:nvSpPr>
        <p:spPr>
          <a:xfrm>
            <a:off x="14722273" y="992650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pic>
        <p:nvPicPr>
          <p:cNvPr id="220" name="Ford-Mustang-Transparent-Background-PNG.png" descr="Ford-Mustang-Transparent-Background-PNG.png"/>
          <p:cNvPicPr>
            <a:picLocks noChangeAspect="1"/>
          </p:cNvPicPr>
          <p:nvPr/>
        </p:nvPicPr>
        <p:blipFill>
          <a:blip r:embed="rId2">
            <a:extLst/>
          </a:blip>
          <a:stretch>
            <a:fillRect/>
          </a:stretch>
        </p:blipFill>
        <p:spPr>
          <a:xfrm flipH="1">
            <a:off x="-381000" y="635000"/>
            <a:ext cx="6663946" cy="4997959"/>
          </a:xfrm>
          <a:prstGeom prst="rect">
            <a:avLst/>
          </a:prstGeom>
          <a:ln w="12700">
            <a:miter lim="400000"/>
          </a:ln>
        </p:spPr>
      </p:pic>
      <p:sp>
        <p:nvSpPr>
          <p:cNvPr id="221" name="Line"/>
          <p:cNvSpPr/>
          <p:nvPr/>
        </p:nvSpPr>
        <p:spPr>
          <a:xfrm flipV="1">
            <a:off x="7223209" y="1083790"/>
            <a:ext cx="1270001" cy="127000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05" name="Connection Line"/>
          <p:cNvSpPr/>
          <p:nvPr/>
        </p:nvSpPr>
        <p:spPr>
          <a:xfrm>
            <a:off x="7223693" y="2546330"/>
            <a:ext cx="1280585" cy="1280585"/>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25400">
            <a:solidFill>
              <a:srgbClr val="FFFFFF"/>
            </a:solidFill>
            <a:miter lim="400000"/>
          </a:ln>
        </p:spPr>
        <p:txBody>
          <a:bodyPr/>
          <a:lstStyle/>
          <a:p>
            <a:pPr/>
          </a:p>
        </p:txBody>
      </p:sp>
      <p:sp>
        <p:nvSpPr>
          <p:cNvPr id="223" name="Rounded Rectangle"/>
          <p:cNvSpPr/>
          <p:nvPr/>
        </p:nvSpPr>
        <p:spPr>
          <a:xfrm>
            <a:off x="8357016" y="1863953"/>
            <a:ext cx="1081113" cy="425083"/>
          </a:xfrm>
          <a:prstGeom prst="roundRect">
            <a:avLst>
              <a:gd name="adj" fmla="val 15153"/>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224" name="Line"/>
          <p:cNvSpPr/>
          <p:nvPr/>
        </p:nvSpPr>
        <p:spPr>
          <a:xfrm>
            <a:off x="9187957" y="1175756"/>
            <a:ext cx="1410977" cy="21682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06" name="Connection Line"/>
          <p:cNvSpPr/>
          <p:nvPr/>
        </p:nvSpPr>
        <p:spPr>
          <a:xfrm>
            <a:off x="7646412" y="3628515"/>
            <a:ext cx="627228" cy="740971"/>
          </a:xfrm>
          <a:custGeom>
            <a:avLst/>
            <a:gdLst/>
            <a:ahLst/>
            <a:cxnLst>
              <a:cxn ang="0">
                <a:pos x="wd2" y="hd2"/>
              </a:cxn>
              <a:cxn ang="5400000">
                <a:pos x="wd2" y="hd2"/>
              </a:cxn>
              <a:cxn ang="10800000">
                <a:pos x="wd2" y="hd2"/>
              </a:cxn>
              <a:cxn ang="16200000">
                <a:pos x="wd2" y="hd2"/>
              </a:cxn>
            </a:cxnLst>
            <a:rect l="0" t="0" r="r" b="b"/>
            <a:pathLst>
              <a:path w="16333" h="21600" fill="norm" stroke="1" extrusionOk="0">
                <a:moveTo>
                  <a:pt x="16333" y="21600"/>
                </a:moveTo>
                <a:cubicBezTo>
                  <a:pt x="-3479" y="20009"/>
                  <a:pt x="-5267" y="12809"/>
                  <a:pt x="10969" y="0"/>
                </a:cubicBezTo>
              </a:path>
            </a:pathLst>
          </a:custGeom>
          <a:ln w="25400">
            <a:solidFill>
              <a:srgbClr val="FFFFFF"/>
            </a:solidFill>
            <a:miter lim="400000"/>
          </a:ln>
        </p:spPr>
        <p:txBody>
          <a:bodyPr/>
          <a:lstStyle/>
          <a:p>
            <a:pPr/>
          </a:p>
        </p:txBody>
      </p:sp>
      <p:sp>
        <p:nvSpPr>
          <p:cNvPr id="226" name="Rounded Rectangle"/>
          <p:cNvSpPr/>
          <p:nvPr/>
        </p:nvSpPr>
        <p:spPr>
          <a:xfrm>
            <a:off x="8895124" y="2968306"/>
            <a:ext cx="274546" cy="242766"/>
          </a:xfrm>
          <a:prstGeom prst="roundRect">
            <a:avLst>
              <a:gd name="adj" fmla="val 15153"/>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227" name="Line"/>
          <p:cNvSpPr/>
          <p:nvPr/>
        </p:nvSpPr>
        <p:spPr>
          <a:xfrm>
            <a:off x="9546496" y="1492357"/>
            <a:ext cx="693899" cy="202341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28" name="Rounded Rectangle"/>
          <p:cNvSpPr/>
          <p:nvPr/>
        </p:nvSpPr>
        <p:spPr>
          <a:xfrm>
            <a:off x="8706836" y="1376592"/>
            <a:ext cx="485656" cy="281476"/>
          </a:xfrm>
          <a:prstGeom prst="roundRect">
            <a:avLst>
              <a:gd name="adj" fmla="val 15153"/>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307" name="Connection Line"/>
          <p:cNvSpPr/>
          <p:nvPr/>
        </p:nvSpPr>
        <p:spPr>
          <a:xfrm>
            <a:off x="8351504" y="3368936"/>
            <a:ext cx="609167" cy="587492"/>
          </a:xfrm>
          <a:custGeom>
            <a:avLst/>
            <a:gdLst/>
            <a:ahLst/>
            <a:cxnLst>
              <a:cxn ang="0">
                <a:pos x="wd2" y="hd2"/>
              </a:cxn>
              <a:cxn ang="5400000">
                <a:pos x="wd2" y="hd2"/>
              </a:cxn>
              <a:cxn ang="10800000">
                <a:pos x="wd2" y="hd2"/>
              </a:cxn>
              <a:cxn ang="16200000">
                <a:pos x="wd2" y="hd2"/>
              </a:cxn>
            </a:cxnLst>
            <a:rect l="0" t="0" r="r" b="b"/>
            <a:pathLst>
              <a:path w="16306" h="21070" fill="norm" stroke="1" extrusionOk="0">
                <a:moveTo>
                  <a:pt x="4829" y="0"/>
                </a:moveTo>
                <a:cubicBezTo>
                  <a:pt x="21600" y="14587"/>
                  <a:pt x="19990" y="21600"/>
                  <a:pt x="0" y="21039"/>
                </a:cubicBezTo>
              </a:path>
            </a:pathLst>
          </a:custGeom>
          <a:ln w="25400">
            <a:solidFill>
              <a:srgbClr val="FFFFFF"/>
            </a:solidFill>
            <a:miter lim="400000"/>
          </a:ln>
        </p:spPr>
        <p:txBody>
          <a:bodyPr/>
          <a:lstStyle/>
          <a:p>
            <a:pPr/>
          </a:p>
        </p:txBody>
      </p:sp>
      <p:pic>
        <p:nvPicPr>
          <p:cNvPr id="230" name="kissclipart-vinyl-transparent-background-clipart-phonograph-re-33e4f9f4f75ef987.png" descr="kissclipart-vinyl-transparent-background-clipart-phonograph-re-33e4f9f4f75ef987.png"/>
          <p:cNvPicPr>
            <a:picLocks noChangeAspect="1"/>
          </p:cNvPicPr>
          <p:nvPr/>
        </p:nvPicPr>
        <p:blipFill>
          <a:blip r:embed="rId3">
            <a:extLst/>
          </a:blip>
          <a:stretch>
            <a:fillRect/>
          </a:stretch>
        </p:blipFill>
        <p:spPr>
          <a:xfrm>
            <a:off x="13209325" y="188488"/>
            <a:ext cx="2525642" cy="2525641"/>
          </a:xfrm>
          <a:prstGeom prst="rect">
            <a:avLst/>
          </a:prstGeom>
          <a:ln w="12700">
            <a:miter lim="400000"/>
          </a:ln>
        </p:spPr>
      </p:pic>
      <p:pic>
        <p:nvPicPr>
          <p:cNvPr id="231" name="kisspng-headlamp-mid-size-car-ford-motor-company-ford-mond-audi-s3-5b24a44b9bed92.6616793915291280116387.png" descr="kisspng-headlamp-mid-size-car-ford-motor-company-ford-mond-audi-s3-5b24a44b9bed92.6616793915291280116387.png"/>
          <p:cNvPicPr>
            <a:picLocks noChangeAspect="1"/>
          </p:cNvPicPr>
          <p:nvPr/>
        </p:nvPicPr>
        <p:blipFill>
          <a:blip r:embed="rId4">
            <a:extLst/>
          </a:blip>
          <a:stretch>
            <a:fillRect/>
          </a:stretch>
        </p:blipFill>
        <p:spPr>
          <a:xfrm>
            <a:off x="13988008" y="2322034"/>
            <a:ext cx="2995236" cy="2194946"/>
          </a:xfrm>
          <a:prstGeom prst="rect">
            <a:avLst/>
          </a:prstGeom>
          <a:ln w="12700">
            <a:miter lim="400000"/>
          </a:ln>
        </p:spPr>
      </p:pic>
      <p:pic>
        <p:nvPicPr>
          <p:cNvPr id="232" name="kisspng-car-windshield-glass-window-mitsubishi-motors-xinyi-automobile-glass-5b3e75229f4087.6445010115308198746523.png" descr="kisspng-car-windshield-glass-window-mitsubishi-motors-xinyi-automobile-glass-5b3e75229f4087.6445010115308198746523.png"/>
          <p:cNvPicPr>
            <a:picLocks noChangeAspect="1"/>
          </p:cNvPicPr>
          <p:nvPr/>
        </p:nvPicPr>
        <p:blipFill>
          <a:blip r:embed="rId5">
            <a:extLst/>
          </a:blip>
          <a:stretch>
            <a:fillRect/>
          </a:stretch>
        </p:blipFill>
        <p:spPr>
          <a:xfrm>
            <a:off x="11999892" y="3376704"/>
            <a:ext cx="4183931" cy="2737101"/>
          </a:xfrm>
          <a:prstGeom prst="rect">
            <a:avLst/>
          </a:prstGeom>
          <a:ln w="12700">
            <a:miter lim="400000"/>
          </a:ln>
        </p:spPr>
      </p:pic>
      <p:sp>
        <p:nvSpPr>
          <p:cNvPr id="233" name="Line"/>
          <p:cNvSpPr/>
          <p:nvPr/>
        </p:nvSpPr>
        <p:spPr>
          <a:xfrm>
            <a:off x="2862253" y="8094738"/>
            <a:ext cx="3233582" cy="102078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34" name="Line"/>
          <p:cNvSpPr/>
          <p:nvPr/>
        </p:nvSpPr>
        <p:spPr>
          <a:xfrm flipV="1">
            <a:off x="2735253" y="9130361"/>
            <a:ext cx="3315520" cy="103911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35" name="Line"/>
          <p:cNvSpPr/>
          <p:nvPr/>
        </p:nvSpPr>
        <p:spPr>
          <a:xfrm flipV="1">
            <a:off x="2589238" y="9135552"/>
            <a:ext cx="3441385" cy="12181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36" name="Line"/>
          <p:cNvSpPr/>
          <p:nvPr/>
        </p:nvSpPr>
        <p:spPr>
          <a:xfrm flipV="1">
            <a:off x="1184495" y="9133138"/>
            <a:ext cx="4708284" cy="103356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37" name="Line"/>
          <p:cNvSpPr/>
          <p:nvPr/>
        </p:nvSpPr>
        <p:spPr>
          <a:xfrm>
            <a:off x="1057495" y="7990314"/>
            <a:ext cx="4970837" cy="112492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38" name="Line"/>
          <p:cNvSpPr/>
          <p:nvPr/>
        </p:nvSpPr>
        <p:spPr>
          <a:xfrm>
            <a:off x="1557063" y="8986121"/>
            <a:ext cx="4473462" cy="21123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39" name="Line"/>
          <p:cNvSpPr/>
          <p:nvPr/>
        </p:nvSpPr>
        <p:spPr>
          <a:xfrm flipV="1">
            <a:off x="2442087" y="9138733"/>
            <a:ext cx="3575232" cy="220456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0" name="Line"/>
          <p:cNvSpPr/>
          <p:nvPr/>
        </p:nvSpPr>
        <p:spPr>
          <a:xfrm flipV="1">
            <a:off x="805957" y="9049005"/>
            <a:ext cx="5083288" cy="196514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1" name="Line"/>
          <p:cNvSpPr/>
          <p:nvPr/>
        </p:nvSpPr>
        <p:spPr>
          <a:xfrm>
            <a:off x="2737609" y="7175698"/>
            <a:ext cx="3406709" cy="209003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2" name="Circle"/>
          <p:cNvSpPr/>
          <p:nvPr/>
        </p:nvSpPr>
        <p:spPr>
          <a:xfrm>
            <a:off x="5542033" y="874664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3" name="Line"/>
          <p:cNvSpPr/>
          <p:nvPr/>
        </p:nvSpPr>
        <p:spPr>
          <a:xfrm>
            <a:off x="6337790" y="8461335"/>
            <a:ext cx="4106664" cy="75183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4" name="Line"/>
          <p:cNvSpPr/>
          <p:nvPr/>
        </p:nvSpPr>
        <p:spPr>
          <a:xfrm flipV="1">
            <a:off x="5803608" y="9056689"/>
            <a:ext cx="4109204" cy="29636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5" name="Line"/>
          <p:cNvSpPr/>
          <p:nvPr/>
        </p:nvSpPr>
        <p:spPr>
          <a:xfrm flipV="1">
            <a:off x="7420794" y="9045055"/>
            <a:ext cx="2692325" cy="30280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6" name="Line"/>
          <p:cNvSpPr/>
          <p:nvPr/>
        </p:nvSpPr>
        <p:spPr>
          <a:xfrm flipV="1">
            <a:off x="6016050" y="8704904"/>
            <a:ext cx="4545365" cy="155229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7" name="Line"/>
          <p:cNvSpPr/>
          <p:nvPr/>
        </p:nvSpPr>
        <p:spPr>
          <a:xfrm>
            <a:off x="5889051" y="8080812"/>
            <a:ext cx="4178355" cy="93092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8" name="Line"/>
          <p:cNvSpPr/>
          <p:nvPr/>
        </p:nvSpPr>
        <p:spPr>
          <a:xfrm>
            <a:off x="6388618" y="9076619"/>
            <a:ext cx="4005008" cy="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9" name="Line"/>
          <p:cNvSpPr/>
          <p:nvPr/>
        </p:nvSpPr>
        <p:spPr>
          <a:xfrm flipV="1">
            <a:off x="6628634" y="8724712"/>
            <a:ext cx="4116777" cy="2073829"/>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0" name="Line"/>
          <p:cNvSpPr/>
          <p:nvPr/>
        </p:nvSpPr>
        <p:spPr>
          <a:xfrm flipV="1">
            <a:off x="5637512" y="9110615"/>
            <a:ext cx="4331109" cy="1994032"/>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1" name="Line"/>
          <p:cNvSpPr/>
          <p:nvPr/>
        </p:nvSpPr>
        <p:spPr>
          <a:xfrm>
            <a:off x="6754621" y="7701456"/>
            <a:ext cx="3877417" cy="163986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2" name="Circle"/>
          <p:cNvSpPr/>
          <p:nvPr/>
        </p:nvSpPr>
        <p:spPr>
          <a:xfrm>
            <a:off x="10513547" y="936489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3" name="Circle"/>
          <p:cNvSpPr/>
          <p:nvPr/>
        </p:nvSpPr>
        <p:spPr>
          <a:xfrm>
            <a:off x="10002823" y="965356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4" name="Circle"/>
          <p:cNvSpPr/>
          <p:nvPr/>
        </p:nvSpPr>
        <p:spPr>
          <a:xfrm>
            <a:off x="10478211" y="832442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5" name="Circle"/>
          <p:cNvSpPr/>
          <p:nvPr/>
        </p:nvSpPr>
        <p:spPr>
          <a:xfrm>
            <a:off x="9967579" y="860900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6" name="Line"/>
          <p:cNvSpPr/>
          <p:nvPr/>
        </p:nvSpPr>
        <p:spPr>
          <a:xfrm>
            <a:off x="10881708" y="8706144"/>
            <a:ext cx="4304410" cy="43009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7" name="Line"/>
          <p:cNvSpPr/>
          <p:nvPr/>
        </p:nvSpPr>
        <p:spPr>
          <a:xfrm>
            <a:off x="12347327" y="9210161"/>
            <a:ext cx="2995236" cy="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8" name="Line"/>
          <p:cNvSpPr/>
          <p:nvPr/>
        </p:nvSpPr>
        <p:spPr>
          <a:xfrm>
            <a:off x="10815584" y="7943114"/>
            <a:ext cx="4273168" cy="121932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9" name="Line"/>
          <p:cNvSpPr/>
          <p:nvPr/>
        </p:nvSpPr>
        <p:spPr>
          <a:xfrm flipV="1">
            <a:off x="11555167" y="9114384"/>
            <a:ext cx="3461960" cy="1546459"/>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60" name="Line"/>
          <p:cNvSpPr/>
          <p:nvPr/>
        </p:nvSpPr>
        <p:spPr>
          <a:xfrm flipV="1">
            <a:off x="10541396" y="9096206"/>
            <a:ext cx="4464045" cy="82618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61" name="Line"/>
          <p:cNvSpPr/>
          <p:nvPr/>
        </p:nvSpPr>
        <p:spPr>
          <a:xfrm>
            <a:off x="11780505" y="7414142"/>
            <a:ext cx="3357922" cy="186020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62" name="Circle"/>
          <p:cNvSpPr/>
          <p:nvPr/>
        </p:nvSpPr>
        <p:spPr>
          <a:xfrm>
            <a:off x="14687029" y="888194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63" name="Line"/>
          <p:cNvSpPr/>
          <p:nvPr/>
        </p:nvSpPr>
        <p:spPr>
          <a:xfrm flipV="1">
            <a:off x="15679156" y="8480937"/>
            <a:ext cx="3050612" cy="59592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64" name="Line"/>
          <p:cNvSpPr/>
          <p:nvPr/>
        </p:nvSpPr>
        <p:spPr>
          <a:xfrm>
            <a:off x="15625552" y="8965658"/>
            <a:ext cx="3157821" cy="47842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65" name="Line"/>
          <p:cNvSpPr/>
          <p:nvPr/>
        </p:nvSpPr>
        <p:spPr>
          <a:xfrm flipV="1">
            <a:off x="15679396" y="7445805"/>
            <a:ext cx="3050130" cy="1549822"/>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66" name="Line"/>
          <p:cNvSpPr/>
          <p:nvPr/>
        </p:nvSpPr>
        <p:spPr>
          <a:xfrm>
            <a:off x="15636335" y="8957397"/>
            <a:ext cx="3132620" cy="258212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67" name="Line"/>
          <p:cNvSpPr/>
          <p:nvPr/>
        </p:nvSpPr>
        <p:spPr>
          <a:xfrm>
            <a:off x="15574996" y="9009000"/>
            <a:ext cx="3154725" cy="150525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68" name="Line"/>
          <p:cNvSpPr/>
          <p:nvPr/>
        </p:nvSpPr>
        <p:spPr>
          <a:xfrm flipV="1">
            <a:off x="15806757" y="6378588"/>
            <a:ext cx="2919972" cy="258784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69" name="Circle"/>
          <p:cNvSpPr/>
          <p:nvPr/>
        </p:nvSpPr>
        <p:spPr>
          <a:xfrm>
            <a:off x="18291430" y="593461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70" name="Circle"/>
          <p:cNvSpPr/>
          <p:nvPr/>
        </p:nvSpPr>
        <p:spPr>
          <a:xfrm>
            <a:off x="18326675" y="697917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71" name="Circle"/>
          <p:cNvSpPr/>
          <p:nvPr/>
        </p:nvSpPr>
        <p:spPr>
          <a:xfrm>
            <a:off x="18361917" y="802373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72" name="Circle"/>
          <p:cNvSpPr/>
          <p:nvPr/>
        </p:nvSpPr>
        <p:spPr>
          <a:xfrm>
            <a:off x="18361919" y="905664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73" name="Circle"/>
          <p:cNvSpPr/>
          <p:nvPr/>
        </p:nvSpPr>
        <p:spPr>
          <a:xfrm>
            <a:off x="18397163" y="1010120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74" name="Circle"/>
          <p:cNvSpPr/>
          <p:nvPr/>
        </p:nvSpPr>
        <p:spPr>
          <a:xfrm>
            <a:off x="18432406" y="1114576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75" name="Line"/>
          <p:cNvSpPr/>
          <p:nvPr/>
        </p:nvSpPr>
        <p:spPr>
          <a:xfrm>
            <a:off x="18542808" y="6246058"/>
            <a:ext cx="2167725" cy="161088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76" name="Line"/>
          <p:cNvSpPr/>
          <p:nvPr/>
        </p:nvSpPr>
        <p:spPr>
          <a:xfrm>
            <a:off x="18781996" y="7337785"/>
            <a:ext cx="2055537" cy="64615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77" name="Line"/>
          <p:cNvSpPr/>
          <p:nvPr/>
        </p:nvSpPr>
        <p:spPr>
          <a:xfrm flipV="1">
            <a:off x="18758888" y="7947988"/>
            <a:ext cx="2101753" cy="54545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78" name="Line"/>
          <p:cNvSpPr/>
          <p:nvPr/>
        </p:nvSpPr>
        <p:spPr>
          <a:xfrm flipV="1">
            <a:off x="18763943" y="7989046"/>
            <a:ext cx="2091645" cy="162207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79" name="Line"/>
          <p:cNvSpPr/>
          <p:nvPr/>
        </p:nvSpPr>
        <p:spPr>
          <a:xfrm flipV="1">
            <a:off x="18806905" y="8013579"/>
            <a:ext cx="2005720" cy="249873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80" name="Line"/>
          <p:cNvSpPr/>
          <p:nvPr/>
        </p:nvSpPr>
        <p:spPr>
          <a:xfrm flipV="1">
            <a:off x="18862184" y="8021670"/>
            <a:ext cx="1895163" cy="3612978"/>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81" name="Line"/>
          <p:cNvSpPr/>
          <p:nvPr/>
        </p:nvSpPr>
        <p:spPr>
          <a:xfrm>
            <a:off x="18605707" y="7273600"/>
            <a:ext cx="2167725" cy="161088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82" name="Line"/>
          <p:cNvSpPr/>
          <p:nvPr/>
        </p:nvSpPr>
        <p:spPr>
          <a:xfrm>
            <a:off x="18844895" y="8365327"/>
            <a:ext cx="2055536" cy="64615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83" name="Line"/>
          <p:cNvSpPr/>
          <p:nvPr/>
        </p:nvSpPr>
        <p:spPr>
          <a:xfrm flipV="1">
            <a:off x="18821787" y="8975530"/>
            <a:ext cx="2101752" cy="54545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84" name="Line"/>
          <p:cNvSpPr/>
          <p:nvPr/>
        </p:nvSpPr>
        <p:spPr>
          <a:xfrm flipV="1">
            <a:off x="18826842" y="9016588"/>
            <a:ext cx="2091645" cy="162207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85" name="Line"/>
          <p:cNvSpPr/>
          <p:nvPr/>
        </p:nvSpPr>
        <p:spPr>
          <a:xfrm flipV="1">
            <a:off x="18869804" y="9041121"/>
            <a:ext cx="2005719" cy="249873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86" name="Line"/>
          <p:cNvSpPr/>
          <p:nvPr/>
        </p:nvSpPr>
        <p:spPr>
          <a:xfrm>
            <a:off x="18682275" y="6295807"/>
            <a:ext cx="2137971" cy="275340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87" name="Line"/>
          <p:cNvSpPr/>
          <p:nvPr/>
        </p:nvSpPr>
        <p:spPr>
          <a:xfrm>
            <a:off x="18611296" y="8318158"/>
            <a:ext cx="2167725" cy="161088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88" name="Line"/>
          <p:cNvSpPr/>
          <p:nvPr/>
        </p:nvSpPr>
        <p:spPr>
          <a:xfrm>
            <a:off x="18850484" y="9409885"/>
            <a:ext cx="2055536" cy="64615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89" name="Line"/>
          <p:cNvSpPr/>
          <p:nvPr/>
        </p:nvSpPr>
        <p:spPr>
          <a:xfrm flipV="1">
            <a:off x="18827376" y="10020088"/>
            <a:ext cx="2101752" cy="54545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90" name="Line"/>
          <p:cNvSpPr/>
          <p:nvPr/>
        </p:nvSpPr>
        <p:spPr>
          <a:xfrm flipV="1">
            <a:off x="18832431" y="10061146"/>
            <a:ext cx="2091644" cy="162207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91" name="Line"/>
          <p:cNvSpPr/>
          <p:nvPr/>
        </p:nvSpPr>
        <p:spPr>
          <a:xfrm>
            <a:off x="18701795" y="7364465"/>
            <a:ext cx="2179317" cy="272121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92" name="Circle"/>
          <p:cNvSpPr/>
          <p:nvPr/>
        </p:nvSpPr>
        <p:spPr>
          <a:xfrm>
            <a:off x="20374875" y="756146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93" name="Circle"/>
          <p:cNvSpPr/>
          <p:nvPr/>
        </p:nvSpPr>
        <p:spPr>
          <a:xfrm>
            <a:off x="20410120" y="860601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94" name="Circle"/>
          <p:cNvSpPr/>
          <p:nvPr/>
        </p:nvSpPr>
        <p:spPr>
          <a:xfrm>
            <a:off x="20445362" y="965057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pic>
        <p:nvPicPr>
          <p:cNvPr id="295" name="mustang.ai" descr="mustang.ai"/>
          <p:cNvPicPr>
            <a:picLocks noChangeAspect="1"/>
          </p:cNvPicPr>
          <p:nvPr/>
        </p:nvPicPr>
        <p:blipFill>
          <a:blip r:embed="rId6">
            <a:extLst/>
          </a:blip>
          <a:stretch>
            <a:fillRect/>
          </a:stretch>
        </p:blipFill>
        <p:spPr>
          <a:xfrm>
            <a:off x="18938854" y="838602"/>
            <a:ext cx="4507549" cy="1790069"/>
          </a:xfrm>
          <a:prstGeom prst="rect">
            <a:avLst/>
          </a:prstGeom>
          <a:ln w="12700">
            <a:miter lim="400000"/>
          </a:ln>
        </p:spPr>
      </p:pic>
      <p:pic>
        <p:nvPicPr>
          <p:cNvPr id="296" name="mercedes_logos_PNG1.png" descr="mercedes_logos_PNG1.png"/>
          <p:cNvPicPr>
            <a:picLocks noChangeAspect="1"/>
          </p:cNvPicPr>
          <p:nvPr/>
        </p:nvPicPr>
        <p:blipFill>
          <a:blip r:embed="rId7">
            <a:extLst/>
          </a:blip>
          <a:stretch>
            <a:fillRect/>
          </a:stretch>
        </p:blipFill>
        <p:spPr>
          <a:xfrm>
            <a:off x="17167645" y="2127918"/>
            <a:ext cx="7317436" cy="4683160"/>
          </a:xfrm>
          <a:prstGeom prst="rect">
            <a:avLst/>
          </a:prstGeom>
          <a:ln w="12700">
            <a:miter lim="400000"/>
          </a:ln>
        </p:spPr>
      </p:pic>
      <p:sp>
        <p:nvSpPr>
          <p:cNvPr id="297" name="Line"/>
          <p:cNvSpPr/>
          <p:nvPr/>
        </p:nvSpPr>
        <p:spPr>
          <a:xfrm>
            <a:off x="20862217" y="7987195"/>
            <a:ext cx="1896305" cy="40024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98" name="Line"/>
          <p:cNvSpPr/>
          <p:nvPr/>
        </p:nvSpPr>
        <p:spPr>
          <a:xfrm flipV="1">
            <a:off x="20854522" y="8472061"/>
            <a:ext cx="1828903" cy="58677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99" name="Line"/>
          <p:cNvSpPr/>
          <p:nvPr/>
        </p:nvSpPr>
        <p:spPr>
          <a:xfrm flipV="1">
            <a:off x="20833743" y="8472745"/>
            <a:ext cx="1953254" cy="1501598"/>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00" name="Line"/>
          <p:cNvSpPr/>
          <p:nvPr/>
        </p:nvSpPr>
        <p:spPr>
          <a:xfrm flipV="1">
            <a:off x="20816835" y="9585179"/>
            <a:ext cx="1843162" cy="400282"/>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01" name="Line"/>
          <p:cNvSpPr/>
          <p:nvPr/>
        </p:nvSpPr>
        <p:spPr>
          <a:xfrm>
            <a:off x="20866840" y="9093636"/>
            <a:ext cx="1887060" cy="50018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02" name="Line"/>
          <p:cNvSpPr/>
          <p:nvPr/>
        </p:nvSpPr>
        <p:spPr>
          <a:xfrm>
            <a:off x="20822400" y="8003199"/>
            <a:ext cx="1975940" cy="1593772"/>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03" name="Circle"/>
          <p:cNvSpPr/>
          <p:nvPr/>
        </p:nvSpPr>
        <p:spPr>
          <a:xfrm>
            <a:off x="22342906" y="802813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04" name="Circle"/>
          <p:cNvSpPr/>
          <p:nvPr/>
        </p:nvSpPr>
        <p:spPr>
          <a:xfrm>
            <a:off x="22342906" y="912829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7" grpId="1" fill="hold">
                                  <p:stCondLst>
                                    <p:cond delay="0"/>
                                  </p:stCondLst>
                                  <p:iterate type="el" backwards="0">
                                    <p:tmAbs val="0"/>
                                  </p:iterate>
                                  <p:childTnLst>
                                    <p:set>
                                      <p:cBhvr>
                                        <p:cTn id="6" fill="hold"/>
                                        <p:tgtEl>
                                          <p:spTgt spid="220"/>
                                        </p:tgtEl>
                                        <p:attrNameLst>
                                          <p:attrName>style.visibility</p:attrName>
                                        </p:attrNameLst>
                                      </p:cBhvr>
                                      <p:to>
                                        <p:strVal val="visible"/>
                                      </p:to>
                                    </p:set>
                                    <p:anim calcmode="lin" valueType="num">
                                      <p:cBhvr>
                                        <p:cTn id="7" dur="2500" fill="hold"/>
                                        <p:tgtEl>
                                          <p:spTgt spid="220"/>
                                        </p:tgtEl>
                                        <p:attrNameLst>
                                          <p:attrName>ppt_x</p:attrName>
                                        </p:attrNameLst>
                                      </p:cBhvr>
                                      <p:tavLst>
                                        <p:tav tm="0">
                                          <p:val>
                                            <p:strVal val="0-#ppt_w/2"/>
                                          </p:val>
                                        </p:tav>
                                        <p:tav tm="100000">
                                          <p:val>
                                            <p:strVal val="#ppt_x"/>
                                          </p:val>
                                        </p:tav>
                                      </p:tavLst>
                                    </p:anim>
                                    <p:anim calcmode="lin" valueType="num">
                                      <p:cBhvr>
                                        <p:cTn id="8" dur="2500" fill="hold"/>
                                        <p:tgtEl>
                                          <p:spTgt spid="220"/>
                                        </p:tgtEl>
                                        <p:attrNameLst>
                                          <p:attrName>ppt_y</p:attrName>
                                        </p:attrNameLst>
                                      </p:cBhvr>
                                      <p:tavLst>
                                        <p:tav tm="0">
                                          <p:val>
                                            <p:strVal val="#ppt_y"/>
                                          </p:val>
                                        </p:tav>
                                        <p:tav tm="100000">
                                          <p:val>
                                            <p:strVal val="#ppt_y"/>
                                          </p:val>
                                        </p:tav>
                                      </p:tavLst>
                                    </p:anim>
                                  </p:childTnLst>
                                </p:cTn>
                              </p:par>
                            </p:childTnLst>
                          </p:cTn>
                        </p:par>
                        <p:par>
                          <p:cTn id="9" fill="hold">
                            <p:stCondLst>
                              <p:cond delay="2500"/>
                            </p:stCondLst>
                            <p:childTnLst>
                              <p:par>
                                <p:cTn id="10" presetClass="entr" nodeType="afterEffect" presetID="9" grpId="2" fill="hold">
                                  <p:stCondLst>
                                    <p:cond delay="0"/>
                                  </p:stCondLst>
                                  <p:iterate type="el" backwards="0">
                                    <p:tmAbs val="0"/>
                                  </p:iterate>
                                  <p:childTnLst>
                                    <p:set>
                                      <p:cBhvr>
                                        <p:cTn id="11" fill="hold"/>
                                        <p:tgtEl>
                                          <p:spTgt spid="160"/>
                                        </p:tgtEl>
                                        <p:attrNameLst>
                                          <p:attrName>style.visibility</p:attrName>
                                        </p:attrNameLst>
                                      </p:cBhvr>
                                      <p:to>
                                        <p:strVal val="visible"/>
                                      </p:to>
                                    </p:set>
                                    <p:animEffect filter="dissolve" transition="in">
                                      <p:cBhvr>
                                        <p:cTn id="12" dur="200"/>
                                        <p:tgtEl>
                                          <p:spTgt spid="160"/>
                                        </p:tgtEl>
                                      </p:cBhvr>
                                    </p:animEffect>
                                  </p:childTnLst>
                                </p:cTn>
                              </p:par>
                            </p:childTnLst>
                          </p:cTn>
                        </p:par>
                        <p:par>
                          <p:cTn id="13" fill="hold">
                            <p:stCondLst>
                              <p:cond delay="2700"/>
                            </p:stCondLst>
                            <p:childTnLst>
                              <p:par>
                                <p:cTn id="14" presetClass="entr" nodeType="afterEffect" presetID="9" grpId="3" fill="hold">
                                  <p:stCondLst>
                                    <p:cond delay="0"/>
                                  </p:stCondLst>
                                  <p:iterate type="el" backwards="0">
                                    <p:tmAbs val="0"/>
                                  </p:iterate>
                                  <p:childTnLst>
                                    <p:set>
                                      <p:cBhvr>
                                        <p:cTn id="15" fill="hold"/>
                                        <p:tgtEl>
                                          <p:spTgt spid="161"/>
                                        </p:tgtEl>
                                        <p:attrNameLst>
                                          <p:attrName>style.visibility</p:attrName>
                                        </p:attrNameLst>
                                      </p:cBhvr>
                                      <p:to>
                                        <p:strVal val="visible"/>
                                      </p:to>
                                    </p:set>
                                    <p:animEffect filter="dissolve" transition="in">
                                      <p:cBhvr>
                                        <p:cTn id="16" dur="200"/>
                                        <p:tgtEl>
                                          <p:spTgt spid="161"/>
                                        </p:tgtEl>
                                      </p:cBhvr>
                                    </p:animEffect>
                                  </p:childTnLst>
                                </p:cTn>
                              </p:par>
                            </p:childTnLst>
                          </p:cTn>
                        </p:par>
                        <p:par>
                          <p:cTn id="17" fill="hold">
                            <p:stCondLst>
                              <p:cond delay="2900"/>
                            </p:stCondLst>
                            <p:childTnLst>
                              <p:par>
                                <p:cTn id="18" presetClass="entr" nodeType="afterEffect" presetID="9" grpId="4" fill="hold">
                                  <p:stCondLst>
                                    <p:cond delay="0"/>
                                  </p:stCondLst>
                                  <p:iterate type="el" backwards="0">
                                    <p:tmAbs val="0"/>
                                  </p:iterate>
                                  <p:childTnLst>
                                    <p:set>
                                      <p:cBhvr>
                                        <p:cTn id="19" fill="hold"/>
                                        <p:tgtEl>
                                          <p:spTgt spid="162"/>
                                        </p:tgtEl>
                                        <p:attrNameLst>
                                          <p:attrName>style.visibility</p:attrName>
                                        </p:attrNameLst>
                                      </p:cBhvr>
                                      <p:to>
                                        <p:strVal val="visible"/>
                                      </p:to>
                                    </p:set>
                                    <p:animEffect filter="dissolve" transition="in">
                                      <p:cBhvr>
                                        <p:cTn id="20" dur="200"/>
                                        <p:tgtEl>
                                          <p:spTgt spid="162"/>
                                        </p:tgtEl>
                                      </p:cBhvr>
                                    </p:animEffect>
                                  </p:childTnLst>
                                </p:cTn>
                              </p:par>
                            </p:childTnLst>
                          </p:cTn>
                        </p:par>
                        <p:par>
                          <p:cTn id="21" fill="hold">
                            <p:stCondLst>
                              <p:cond delay="3100"/>
                            </p:stCondLst>
                            <p:childTnLst>
                              <p:par>
                                <p:cTn id="22" presetClass="entr" nodeType="afterEffect" presetID="9" grpId="5" fill="hold">
                                  <p:stCondLst>
                                    <p:cond delay="0"/>
                                  </p:stCondLst>
                                  <p:iterate type="el" backwards="0">
                                    <p:tmAbs val="0"/>
                                  </p:iterate>
                                  <p:childTnLst>
                                    <p:set>
                                      <p:cBhvr>
                                        <p:cTn id="23" fill="hold"/>
                                        <p:tgtEl>
                                          <p:spTgt spid="163"/>
                                        </p:tgtEl>
                                        <p:attrNameLst>
                                          <p:attrName>style.visibility</p:attrName>
                                        </p:attrNameLst>
                                      </p:cBhvr>
                                      <p:to>
                                        <p:strVal val="visible"/>
                                      </p:to>
                                    </p:set>
                                    <p:animEffect filter="dissolve" transition="in">
                                      <p:cBhvr>
                                        <p:cTn id="24" dur="200"/>
                                        <p:tgtEl>
                                          <p:spTgt spid="163"/>
                                        </p:tgtEl>
                                      </p:cBhvr>
                                    </p:animEffect>
                                  </p:childTnLst>
                                </p:cTn>
                              </p:par>
                            </p:childTnLst>
                          </p:cTn>
                        </p:par>
                        <p:par>
                          <p:cTn id="25" fill="hold">
                            <p:stCondLst>
                              <p:cond delay="3300"/>
                            </p:stCondLst>
                            <p:childTnLst>
                              <p:par>
                                <p:cTn id="26" presetClass="entr" nodeType="afterEffect" presetID="9" grpId="6" fill="hold">
                                  <p:stCondLst>
                                    <p:cond delay="0"/>
                                  </p:stCondLst>
                                  <p:iterate type="el" backwards="0">
                                    <p:tmAbs val="0"/>
                                  </p:iterate>
                                  <p:childTnLst>
                                    <p:set>
                                      <p:cBhvr>
                                        <p:cTn id="27" fill="hold"/>
                                        <p:tgtEl>
                                          <p:spTgt spid="164"/>
                                        </p:tgtEl>
                                        <p:attrNameLst>
                                          <p:attrName>style.visibility</p:attrName>
                                        </p:attrNameLst>
                                      </p:cBhvr>
                                      <p:to>
                                        <p:strVal val="visible"/>
                                      </p:to>
                                    </p:set>
                                    <p:animEffect filter="dissolve" transition="in">
                                      <p:cBhvr>
                                        <p:cTn id="28" dur="200"/>
                                        <p:tgtEl>
                                          <p:spTgt spid="164"/>
                                        </p:tgtEl>
                                      </p:cBhvr>
                                    </p:animEffect>
                                  </p:childTnLst>
                                </p:cTn>
                              </p:par>
                            </p:childTnLst>
                          </p:cTn>
                        </p:par>
                        <p:par>
                          <p:cTn id="29" fill="hold">
                            <p:stCondLst>
                              <p:cond delay="3500"/>
                            </p:stCondLst>
                            <p:childTnLst>
                              <p:par>
                                <p:cTn id="30" presetClass="entr" nodeType="afterEffect" presetID="9" grpId="7" fill="hold">
                                  <p:stCondLst>
                                    <p:cond delay="0"/>
                                  </p:stCondLst>
                                  <p:iterate type="el" backwards="0">
                                    <p:tmAbs val="0"/>
                                  </p:iterate>
                                  <p:childTnLst>
                                    <p:set>
                                      <p:cBhvr>
                                        <p:cTn id="31" fill="hold"/>
                                        <p:tgtEl>
                                          <p:spTgt spid="165"/>
                                        </p:tgtEl>
                                        <p:attrNameLst>
                                          <p:attrName>style.visibility</p:attrName>
                                        </p:attrNameLst>
                                      </p:cBhvr>
                                      <p:to>
                                        <p:strVal val="visible"/>
                                      </p:to>
                                    </p:set>
                                    <p:animEffect filter="dissolve" transition="in">
                                      <p:cBhvr>
                                        <p:cTn id="32" dur="200"/>
                                        <p:tgtEl>
                                          <p:spTgt spid="165"/>
                                        </p:tgtEl>
                                      </p:cBhvr>
                                    </p:animEffect>
                                  </p:childTnLst>
                                </p:cTn>
                              </p:par>
                            </p:childTnLst>
                          </p:cTn>
                        </p:par>
                        <p:par>
                          <p:cTn id="33" fill="hold">
                            <p:stCondLst>
                              <p:cond delay="3700"/>
                            </p:stCondLst>
                            <p:childTnLst>
                              <p:par>
                                <p:cTn id="34" presetClass="entr" nodeType="afterEffect" presetID="9" grpId="8" fill="hold">
                                  <p:stCondLst>
                                    <p:cond delay="0"/>
                                  </p:stCondLst>
                                  <p:iterate type="el" backwards="0">
                                    <p:tmAbs val="0"/>
                                  </p:iterate>
                                  <p:childTnLst>
                                    <p:set>
                                      <p:cBhvr>
                                        <p:cTn id="35" fill="hold"/>
                                        <p:tgtEl>
                                          <p:spTgt spid="166"/>
                                        </p:tgtEl>
                                        <p:attrNameLst>
                                          <p:attrName>style.visibility</p:attrName>
                                        </p:attrNameLst>
                                      </p:cBhvr>
                                      <p:to>
                                        <p:strVal val="visible"/>
                                      </p:to>
                                    </p:set>
                                    <p:animEffect filter="dissolve" transition="in">
                                      <p:cBhvr>
                                        <p:cTn id="36" dur="200"/>
                                        <p:tgtEl>
                                          <p:spTgt spid="166"/>
                                        </p:tgtEl>
                                      </p:cBhvr>
                                    </p:animEffect>
                                  </p:childTnLst>
                                </p:cTn>
                              </p:par>
                            </p:childTnLst>
                          </p:cTn>
                        </p:par>
                        <p:par>
                          <p:cTn id="37" fill="hold">
                            <p:stCondLst>
                              <p:cond delay="3900"/>
                            </p:stCondLst>
                            <p:childTnLst>
                              <p:par>
                                <p:cTn id="38" presetClass="entr" nodeType="afterEffect" presetID="9" grpId="9" fill="hold">
                                  <p:stCondLst>
                                    <p:cond delay="0"/>
                                  </p:stCondLst>
                                  <p:iterate type="el" backwards="0">
                                    <p:tmAbs val="0"/>
                                  </p:iterate>
                                  <p:childTnLst>
                                    <p:set>
                                      <p:cBhvr>
                                        <p:cTn id="39" fill="hold"/>
                                        <p:tgtEl>
                                          <p:spTgt spid="167"/>
                                        </p:tgtEl>
                                        <p:attrNameLst>
                                          <p:attrName>style.visibility</p:attrName>
                                        </p:attrNameLst>
                                      </p:cBhvr>
                                      <p:to>
                                        <p:strVal val="visible"/>
                                      </p:to>
                                    </p:set>
                                    <p:animEffect filter="dissolve" transition="in">
                                      <p:cBhvr>
                                        <p:cTn id="40" dur="200"/>
                                        <p:tgtEl>
                                          <p:spTgt spid="167"/>
                                        </p:tgtEl>
                                      </p:cBhvr>
                                    </p:animEffect>
                                  </p:childTnLst>
                                </p:cTn>
                              </p:par>
                            </p:childTnLst>
                          </p:cTn>
                        </p:par>
                        <p:par>
                          <p:cTn id="41" fill="hold">
                            <p:stCondLst>
                              <p:cond delay="4100"/>
                            </p:stCondLst>
                            <p:childTnLst>
                              <p:par>
                                <p:cTn id="42" presetClass="entr" nodeType="afterEffect" presetID="9" grpId="10" fill="hold">
                                  <p:stCondLst>
                                    <p:cond delay="0"/>
                                  </p:stCondLst>
                                  <p:iterate type="el" backwards="0">
                                    <p:tmAbs val="0"/>
                                  </p:iterate>
                                  <p:childTnLst>
                                    <p:set>
                                      <p:cBhvr>
                                        <p:cTn id="43" fill="hold"/>
                                        <p:tgtEl>
                                          <p:spTgt spid="168"/>
                                        </p:tgtEl>
                                        <p:attrNameLst>
                                          <p:attrName>style.visibility</p:attrName>
                                        </p:attrNameLst>
                                      </p:cBhvr>
                                      <p:to>
                                        <p:strVal val="visible"/>
                                      </p:to>
                                    </p:set>
                                    <p:animEffect filter="dissolve" transition="in">
                                      <p:cBhvr>
                                        <p:cTn id="44" dur="200"/>
                                        <p:tgtEl>
                                          <p:spTgt spid="168"/>
                                        </p:tgtEl>
                                      </p:cBhvr>
                                    </p:animEffect>
                                  </p:childTnLst>
                                </p:cTn>
                              </p:par>
                            </p:childTnLst>
                          </p:cTn>
                        </p:par>
                        <p:par>
                          <p:cTn id="45" fill="hold">
                            <p:stCondLst>
                              <p:cond delay="4300"/>
                            </p:stCondLst>
                            <p:childTnLst>
                              <p:par>
                                <p:cTn id="46" presetClass="entr" nodeType="afterEffect" presetID="9" grpId="11" fill="hold">
                                  <p:stCondLst>
                                    <p:cond delay="0"/>
                                  </p:stCondLst>
                                  <p:iterate type="el" backwards="0">
                                    <p:tmAbs val="0"/>
                                  </p:iterate>
                                  <p:childTnLst>
                                    <p:set>
                                      <p:cBhvr>
                                        <p:cTn id="47" fill="hold"/>
                                        <p:tgtEl>
                                          <p:spTgt spid="169"/>
                                        </p:tgtEl>
                                        <p:attrNameLst>
                                          <p:attrName>style.visibility</p:attrName>
                                        </p:attrNameLst>
                                      </p:cBhvr>
                                      <p:to>
                                        <p:strVal val="visible"/>
                                      </p:to>
                                    </p:set>
                                    <p:animEffect filter="dissolve" transition="in">
                                      <p:cBhvr>
                                        <p:cTn id="48" dur="200"/>
                                        <p:tgtEl>
                                          <p:spTgt spid="169"/>
                                        </p:tgtEl>
                                      </p:cBhvr>
                                    </p:animEffect>
                                  </p:childTnLst>
                                </p:cTn>
                              </p:par>
                            </p:childTnLst>
                          </p:cTn>
                        </p:par>
                        <p:par>
                          <p:cTn id="49" fill="hold">
                            <p:stCondLst>
                              <p:cond delay="4500"/>
                            </p:stCondLst>
                            <p:childTnLst>
                              <p:par>
                                <p:cTn id="50" presetClass="entr" nodeType="afterEffect" presetID="9" grpId="12" fill="hold">
                                  <p:stCondLst>
                                    <p:cond delay="0"/>
                                  </p:stCondLst>
                                  <p:iterate type="el" backwards="0">
                                    <p:tmAbs val="0"/>
                                  </p:iterate>
                                  <p:childTnLst>
                                    <p:set>
                                      <p:cBhvr>
                                        <p:cTn id="51" fill="hold"/>
                                        <p:tgtEl>
                                          <p:spTgt spid="170"/>
                                        </p:tgtEl>
                                        <p:attrNameLst>
                                          <p:attrName>style.visibility</p:attrName>
                                        </p:attrNameLst>
                                      </p:cBhvr>
                                      <p:to>
                                        <p:strVal val="visible"/>
                                      </p:to>
                                    </p:set>
                                    <p:animEffect filter="dissolve" transition="in">
                                      <p:cBhvr>
                                        <p:cTn id="52" dur="200"/>
                                        <p:tgtEl>
                                          <p:spTgt spid="170"/>
                                        </p:tgtEl>
                                      </p:cBhvr>
                                    </p:animEffect>
                                  </p:childTnLst>
                                </p:cTn>
                              </p:par>
                            </p:childTnLst>
                          </p:cTn>
                        </p:par>
                        <p:par>
                          <p:cTn id="53" fill="hold">
                            <p:stCondLst>
                              <p:cond delay="4700"/>
                            </p:stCondLst>
                            <p:childTnLst>
                              <p:par>
                                <p:cTn id="54" presetClass="entr" nodeType="afterEffect" presetID="9" grpId="13" fill="hold">
                                  <p:stCondLst>
                                    <p:cond delay="0"/>
                                  </p:stCondLst>
                                  <p:iterate type="el" backwards="0">
                                    <p:tmAbs val="0"/>
                                  </p:iterate>
                                  <p:childTnLst>
                                    <p:set>
                                      <p:cBhvr>
                                        <p:cTn id="55" fill="hold"/>
                                        <p:tgtEl>
                                          <p:spTgt spid="171"/>
                                        </p:tgtEl>
                                        <p:attrNameLst>
                                          <p:attrName>style.visibility</p:attrName>
                                        </p:attrNameLst>
                                      </p:cBhvr>
                                      <p:to>
                                        <p:strVal val="visible"/>
                                      </p:to>
                                    </p:set>
                                    <p:animEffect filter="dissolve" transition="in">
                                      <p:cBhvr>
                                        <p:cTn id="56" dur="200"/>
                                        <p:tgtEl>
                                          <p:spTgt spid="171"/>
                                        </p:tgtEl>
                                      </p:cBhvr>
                                    </p:animEffect>
                                  </p:childTnLst>
                                </p:cTn>
                              </p:par>
                            </p:childTnLst>
                          </p:cTn>
                        </p:par>
                        <p:par>
                          <p:cTn id="57" fill="hold">
                            <p:stCondLst>
                              <p:cond delay="4900"/>
                            </p:stCondLst>
                            <p:childTnLst>
                              <p:par>
                                <p:cTn id="58" presetClass="entr" nodeType="afterEffect" presetID="9" grpId="14" fill="hold">
                                  <p:stCondLst>
                                    <p:cond delay="0"/>
                                  </p:stCondLst>
                                  <p:iterate type="el" backwards="0">
                                    <p:tmAbs val="0"/>
                                  </p:iterate>
                                  <p:childTnLst>
                                    <p:set>
                                      <p:cBhvr>
                                        <p:cTn id="59" fill="hold"/>
                                        <p:tgtEl>
                                          <p:spTgt spid="172"/>
                                        </p:tgtEl>
                                        <p:attrNameLst>
                                          <p:attrName>style.visibility</p:attrName>
                                        </p:attrNameLst>
                                      </p:cBhvr>
                                      <p:to>
                                        <p:strVal val="visible"/>
                                      </p:to>
                                    </p:set>
                                    <p:animEffect filter="dissolve" transition="in">
                                      <p:cBhvr>
                                        <p:cTn id="60" dur="200"/>
                                        <p:tgtEl>
                                          <p:spTgt spid="172"/>
                                        </p:tgtEl>
                                      </p:cBhvr>
                                    </p:animEffect>
                                  </p:childTnLst>
                                </p:cTn>
                              </p:par>
                            </p:childTnLst>
                          </p:cTn>
                        </p:par>
                        <p:par>
                          <p:cTn id="61" fill="hold">
                            <p:stCondLst>
                              <p:cond delay="5100"/>
                            </p:stCondLst>
                            <p:childTnLst>
                              <p:par>
                                <p:cTn id="62" presetClass="entr" nodeType="afterEffect" presetID="9" grpId="15" fill="hold">
                                  <p:stCondLst>
                                    <p:cond delay="0"/>
                                  </p:stCondLst>
                                  <p:iterate type="el" backwards="0">
                                    <p:tmAbs val="0"/>
                                  </p:iterate>
                                  <p:childTnLst>
                                    <p:set>
                                      <p:cBhvr>
                                        <p:cTn id="63" fill="hold"/>
                                        <p:tgtEl>
                                          <p:spTgt spid="173"/>
                                        </p:tgtEl>
                                        <p:attrNameLst>
                                          <p:attrName>style.visibility</p:attrName>
                                        </p:attrNameLst>
                                      </p:cBhvr>
                                      <p:to>
                                        <p:strVal val="visible"/>
                                      </p:to>
                                    </p:set>
                                    <p:animEffect filter="dissolve" transition="in">
                                      <p:cBhvr>
                                        <p:cTn id="64" dur="200"/>
                                        <p:tgtEl>
                                          <p:spTgt spid="173"/>
                                        </p:tgtEl>
                                      </p:cBhvr>
                                    </p:animEffect>
                                  </p:childTnLst>
                                </p:cTn>
                              </p:par>
                            </p:childTnLst>
                          </p:cTn>
                        </p:par>
                        <p:par>
                          <p:cTn id="65" fill="hold">
                            <p:stCondLst>
                              <p:cond delay="5300"/>
                            </p:stCondLst>
                            <p:childTnLst>
                              <p:par>
                                <p:cTn id="66" presetClass="entr" nodeType="afterEffect" presetID="9" grpId="16" fill="hold">
                                  <p:stCondLst>
                                    <p:cond delay="0"/>
                                  </p:stCondLst>
                                  <p:iterate type="el" backwards="0">
                                    <p:tmAbs val="0"/>
                                  </p:iterate>
                                  <p:childTnLst>
                                    <p:set>
                                      <p:cBhvr>
                                        <p:cTn id="67" fill="hold"/>
                                        <p:tgtEl>
                                          <p:spTgt spid="174"/>
                                        </p:tgtEl>
                                        <p:attrNameLst>
                                          <p:attrName>style.visibility</p:attrName>
                                        </p:attrNameLst>
                                      </p:cBhvr>
                                      <p:to>
                                        <p:strVal val="visible"/>
                                      </p:to>
                                    </p:set>
                                    <p:animEffect filter="dissolve" transition="in">
                                      <p:cBhvr>
                                        <p:cTn id="68" dur="200"/>
                                        <p:tgtEl>
                                          <p:spTgt spid="174"/>
                                        </p:tgtEl>
                                      </p:cBhvr>
                                    </p:animEffect>
                                  </p:childTnLst>
                                </p:cTn>
                              </p:par>
                            </p:childTnLst>
                          </p:cTn>
                        </p:par>
                        <p:par>
                          <p:cTn id="69" fill="hold">
                            <p:stCondLst>
                              <p:cond delay="5500"/>
                            </p:stCondLst>
                            <p:childTnLst>
                              <p:par>
                                <p:cTn id="70" presetClass="entr" nodeType="afterEffect" presetID="9" grpId="17" fill="hold">
                                  <p:stCondLst>
                                    <p:cond delay="0"/>
                                  </p:stCondLst>
                                  <p:iterate type="el" backwards="0">
                                    <p:tmAbs val="0"/>
                                  </p:iterate>
                                  <p:childTnLst>
                                    <p:set>
                                      <p:cBhvr>
                                        <p:cTn id="71" fill="hold"/>
                                        <p:tgtEl>
                                          <p:spTgt spid="175"/>
                                        </p:tgtEl>
                                        <p:attrNameLst>
                                          <p:attrName>style.visibility</p:attrName>
                                        </p:attrNameLst>
                                      </p:cBhvr>
                                      <p:to>
                                        <p:strVal val="visible"/>
                                      </p:to>
                                    </p:set>
                                    <p:animEffect filter="dissolve" transition="in">
                                      <p:cBhvr>
                                        <p:cTn id="72" dur="200"/>
                                        <p:tgtEl>
                                          <p:spTgt spid="175"/>
                                        </p:tgtEl>
                                      </p:cBhvr>
                                    </p:animEffect>
                                  </p:childTnLst>
                                </p:cTn>
                              </p:par>
                            </p:childTnLst>
                          </p:cTn>
                        </p:par>
                        <p:par>
                          <p:cTn id="73" fill="hold">
                            <p:stCondLst>
                              <p:cond delay="5700"/>
                            </p:stCondLst>
                            <p:childTnLst>
                              <p:par>
                                <p:cTn id="74" presetClass="entr" nodeType="afterEffect" presetID="9" grpId="18" fill="hold">
                                  <p:stCondLst>
                                    <p:cond delay="0"/>
                                  </p:stCondLst>
                                  <p:iterate type="el" backwards="0">
                                    <p:tmAbs val="0"/>
                                  </p:iterate>
                                  <p:childTnLst>
                                    <p:set>
                                      <p:cBhvr>
                                        <p:cTn id="75" fill="hold"/>
                                        <p:tgtEl>
                                          <p:spTgt spid="176"/>
                                        </p:tgtEl>
                                        <p:attrNameLst>
                                          <p:attrName>style.visibility</p:attrName>
                                        </p:attrNameLst>
                                      </p:cBhvr>
                                      <p:to>
                                        <p:strVal val="visible"/>
                                      </p:to>
                                    </p:set>
                                    <p:animEffect filter="dissolve" transition="in">
                                      <p:cBhvr>
                                        <p:cTn id="76" dur="200"/>
                                        <p:tgtEl>
                                          <p:spTgt spid="176"/>
                                        </p:tgtEl>
                                      </p:cBhvr>
                                    </p:animEffect>
                                  </p:childTnLst>
                                </p:cTn>
                              </p:par>
                            </p:childTnLst>
                          </p:cTn>
                        </p:par>
                        <p:par>
                          <p:cTn id="77" fill="hold">
                            <p:stCondLst>
                              <p:cond delay="5900"/>
                            </p:stCondLst>
                            <p:childTnLst>
                              <p:par>
                                <p:cTn id="78" presetClass="entr" nodeType="afterEffect" presetID="9" grpId="19" fill="hold">
                                  <p:stCondLst>
                                    <p:cond delay="0"/>
                                  </p:stCondLst>
                                  <p:iterate type="el" backwards="0">
                                    <p:tmAbs val="0"/>
                                  </p:iterate>
                                  <p:childTnLst>
                                    <p:set>
                                      <p:cBhvr>
                                        <p:cTn id="79" fill="hold"/>
                                        <p:tgtEl>
                                          <p:spTgt spid="177"/>
                                        </p:tgtEl>
                                        <p:attrNameLst>
                                          <p:attrName>style.visibility</p:attrName>
                                        </p:attrNameLst>
                                      </p:cBhvr>
                                      <p:to>
                                        <p:strVal val="visible"/>
                                      </p:to>
                                    </p:set>
                                    <p:animEffect filter="dissolve" transition="in">
                                      <p:cBhvr>
                                        <p:cTn id="80" dur="200"/>
                                        <p:tgtEl>
                                          <p:spTgt spid="177"/>
                                        </p:tgtEl>
                                      </p:cBhvr>
                                    </p:animEffect>
                                  </p:childTnLst>
                                </p:cTn>
                              </p:par>
                            </p:childTnLst>
                          </p:cTn>
                        </p:par>
                        <p:par>
                          <p:cTn id="81" fill="hold">
                            <p:stCondLst>
                              <p:cond delay="6100"/>
                            </p:stCondLst>
                            <p:childTnLst>
                              <p:par>
                                <p:cTn id="82" presetClass="entr" nodeType="afterEffect" presetID="9" grpId="20" fill="hold">
                                  <p:stCondLst>
                                    <p:cond delay="0"/>
                                  </p:stCondLst>
                                  <p:iterate type="el" backwards="0">
                                    <p:tmAbs val="0"/>
                                  </p:iterate>
                                  <p:childTnLst>
                                    <p:set>
                                      <p:cBhvr>
                                        <p:cTn id="83" fill="hold"/>
                                        <p:tgtEl>
                                          <p:spTgt spid="178"/>
                                        </p:tgtEl>
                                        <p:attrNameLst>
                                          <p:attrName>style.visibility</p:attrName>
                                        </p:attrNameLst>
                                      </p:cBhvr>
                                      <p:to>
                                        <p:strVal val="visible"/>
                                      </p:to>
                                    </p:set>
                                    <p:animEffect filter="dissolve" transition="in">
                                      <p:cBhvr>
                                        <p:cTn id="84" dur="200"/>
                                        <p:tgtEl>
                                          <p:spTgt spid="178"/>
                                        </p:tgtEl>
                                      </p:cBhvr>
                                    </p:animEffect>
                                  </p:childTnLst>
                                </p:cTn>
                              </p:par>
                            </p:childTnLst>
                          </p:cTn>
                        </p:par>
                        <p:par>
                          <p:cTn id="85" fill="hold">
                            <p:stCondLst>
                              <p:cond delay="6300"/>
                            </p:stCondLst>
                            <p:childTnLst>
                              <p:par>
                                <p:cTn id="86" presetClass="entr" nodeType="afterEffect" presetID="9" grpId="21" fill="hold">
                                  <p:stCondLst>
                                    <p:cond delay="0"/>
                                  </p:stCondLst>
                                  <p:iterate type="el" backwards="0">
                                    <p:tmAbs val="0"/>
                                  </p:iterate>
                                  <p:childTnLst>
                                    <p:set>
                                      <p:cBhvr>
                                        <p:cTn id="87" fill="hold"/>
                                        <p:tgtEl>
                                          <p:spTgt spid="179"/>
                                        </p:tgtEl>
                                        <p:attrNameLst>
                                          <p:attrName>style.visibility</p:attrName>
                                        </p:attrNameLst>
                                      </p:cBhvr>
                                      <p:to>
                                        <p:strVal val="visible"/>
                                      </p:to>
                                    </p:set>
                                    <p:animEffect filter="dissolve" transition="in">
                                      <p:cBhvr>
                                        <p:cTn id="88" dur="200"/>
                                        <p:tgtEl>
                                          <p:spTgt spid="179"/>
                                        </p:tgtEl>
                                      </p:cBhvr>
                                    </p:animEffect>
                                  </p:childTnLst>
                                </p:cTn>
                              </p:par>
                            </p:childTnLst>
                          </p:cTn>
                        </p:par>
                        <p:par>
                          <p:cTn id="89" fill="hold">
                            <p:stCondLst>
                              <p:cond delay="6500"/>
                            </p:stCondLst>
                            <p:childTnLst>
                              <p:par>
                                <p:cTn id="90" presetClass="entr" nodeType="afterEffect" presetID="9" grpId="22" fill="hold">
                                  <p:stCondLst>
                                    <p:cond delay="0"/>
                                  </p:stCondLst>
                                  <p:iterate type="el" backwards="0">
                                    <p:tmAbs val="0"/>
                                  </p:iterate>
                                  <p:childTnLst>
                                    <p:set>
                                      <p:cBhvr>
                                        <p:cTn id="91" fill="hold"/>
                                        <p:tgtEl>
                                          <p:spTgt spid="180"/>
                                        </p:tgtEl>
                                        <p:attrNameLst>
                                          <p:attrName>style.visibility</p:attrName>
                                        </p:attrNameLst>
                                      </p:cBhvr>
                                      <p:to>
                                        <p:strVal val="visible"/>
                                      </p:to>
                                    </p:set>
                                    <p:animEffect filter="dissolve" transition="in">
                                      <p:cBhvr>
                                        <p:cTn id="92" dur="200"/>
                                        <p:tgtEl>
                                          <p:spTgt spid="180"/>
                                        </p:tgtEl>
                                      </p:cBhvr>
                                    </p:animEffect>
                                  </p:childTnLst>
                                </p:cTn>
                              </p:par>
                            </p:childTnLst>
                          </p:cTn>
                        </p:par>
                        <p:par>
                          <p:cTn id="93" fill="hold">
                            <p:stCondLst>
                              <p:cond delay="6700"/>
                            </p:stCondLst>
                            <p:childTnLst>
                              <p:par>
                                <p:cTn id="94" presetClass="entr" nodeType="afterEffect" presetID="9" grpId="23" fill="hold">
                                  <p:stCondLst>
                                    <p:cond delay="0"/>
                                  </p:stCondLst>
                                  <p:iterate type="el" backwards="0">
                                    <p:tmAbs val="0"/>
                                  </p:iterate>
                                  <p:childTnLst>
                                    <p:set>
                                      <p:cBhvr>
                                        <p:cTn id="95" fill="hold"/>
                                        <p:tgtEl>
                                          <p:spTgt spid="181"/>
                                        </p:tgtEl>
                                        <p:attrNameLst>
                                          <p:attrName>style.visibility</p:attrName>
                                        </p:attrNameLst>
                                      </p:cBhvr>
                                      <p:to>
                                        <p:strVal val="visible"/>
                                      </p:to>
                                    </p:set>
                                    <p:animEffect filter="dissolve" transition="in">
                                      <p:cBhvr>
                                        <p:cTn id="96" dur="200"/>
                                        <p:tgtEl>
                                          <p:spTgt spid="181"/>
                                        </p:tgtEl>
                                      </p:cBhvr>
                                    </p:animEffect>
                                  </p:childTnLst>
                                </p:cTn>
                              </p:par>
                            </p:childTnLst>
                          </p:cTn>
                        </p:par>
                        <p:par>
                          <p:cTn id="97" fill="hold">
                            <p:stCondLst>
                              <p:cond delay="6900"/>
                            </p:stCondLst>
                            <p:childTnLst>
                              <p:par>
                                <p:cTn id="98" presetClass="entr" nodeType="afterEffect" presetID="9" grpId="24" fill="hold">
                                  <p:stCondLst>
                                    <p:cond delay="0"/>
                                  </p:stCondLst>
                                  <p:iterate type="el" backwards="0">
                                    <p:tmAbs val="0"/>
                                  </p:iterate>
                                  <p:childTnLst>
                                    <p:set>
                                      <p:cBhvr>
                                        <p:cTn id="99" fill="hold"/>
                                        <p:tgtEl>
                                          <p:spTgt spid="182"/>
                                        </p:tgtEl>
                                        <p:attrNameLst>
                                          <p:attrName>style.visibility</p:attrName>
                                        </p:attrNameLst>
                                      </p:cBhvr>
                                      <p:to>
                                        <p:strVal val="visible"/>
                                      </p:to>
                                    </p:set>
                                    <p:animEffect filter="dissolve" transition="in">
                                      <p:cBhvr>
                                        <p:cTn id="100" dur="200"/>
                                        <p:tgtEl>
                                          <p:spTgt spid="182"/>
                                        </p:tgtEl>
                                      </p:cBhvr>
                                    </p:animEffect>
                                  </p:childTnLst>
                                </p:cTn>
                              </p:par>
                            </p:childTnLst>
                          </p:cTn>
                        </p:par>
                        <p:par>
                          <p:cTn id="101" fill="hold">
                            <p:stCondLst>
                              <p:cond delay="7100"/>
                            </p:stCondLst>
                            <p:childTnLst>
                              <p:par>
                                <p:cTn id="102" presetClass="entr" nodeType="afterEffect" presetID="9" grpId="25" fill="hold">
                                  <p:stCondLst>
                                    <p:cond delay="0"/>
                                  </p:stCondLst>
                                  <p:iterate type="el" backwards="0">
                                    <p:tmAbs val="0"/>
                                  </p:iterate>
                                  <p:childTnLst>
                                    <p:set>
                                      <p:cBhvr>
                                        <p:cTn id="103" fill="hold"/>
                                        <p:tgtEl>
                                          <p:spTgt spid="183"/>
                                        </p:tgtEl>
                                        <p:attrNameLst>
                                          <p:attrName>style.visibility</p:attrName>
                                        </p:attrNameLst>
                                      </p:cBhvr>
                                      <p:to>
                                        <p:strVal val="visible"/>
                                      </p:to>
                                    </p:set>
                                    <p:animEffect filter="dissolve" transition="in">
                                      <p:cBhvr>
                                        <p:cTn id="104" dur="200"/>
                                        <p:tgtEl>
                                          <p:spTgt spid="183"/>
                                        </p:tgtEl>
                                      </p:cBhvr>
                                    </p:animEffect>
                                  </p:childTnLst>
                                </p:cTn>
                              </p:par>
                            </p:childTnLst>
                          </p:cTn>
                        </p:par>
                        <p:par>
                          <p:cTn id="105" fill="hold">
                            <p:stCondLst>
                              <p:cond delay="7300"/>
                            </p:stCondLst>
                            <p:childTnLst>
                              <p:par>
                                <p:cTn id="106" presetClass="entr" nodeType="afterEffect" presetID="9" grpId="26" fill="hold">
                                  <p:stCondLst>
                                    <p:cond delay="0"/>
                                  </p:stCondLst>
                                  <p:iterate type="el" backwards="0">
                                    <p:tmAbs val="0"/>
                                  </p:iterate>
                                  <p:childTnLst>
                                    <p:set>
                                      <p:cBhvr>
                                        <p:cTn id="107" fill="hold"/>
                                        <p:tgtEl>
                                          <p:spTgt spid="184"/>
                                        </p:tgtEl>
                                        <p:attrNameLst>
                                          <p:attrName>style.visibility</p:attrName>
                                        </p:attrNameLst>
                                      </p:cBhvr>
                                      <p:to>
                                        <p:strVal val="visible"/>
                                      </p:to>
                                    </p:set>
                                    <p:animEffect filter="dissolve" transition="in">
                                      <p:cBhvr>
                                        <p:cTn id="108" dur="200"/>
                                        <p:tgtEl>
                                          <p:spTgt spid="184"/>
                                        </p:tgtEl>
                                      </p:cBhvr>
                                    </p:animEffect>
                                  </p:childTnLst>
                                </p:cTn>
                              </p:par>
                            </p:childTnLst>
                          </p:cTn>
                        </p:par>
                      </p:childTnLst>
                    </p:cTn>
                  </p:par>
                  <p:par>
                    <p:cTn id="109" fill="hold">
                      <p:stCondLst>
                        <p:cond delay="indefinite"/>
                      </p:stCondLst>
                      <p:childTnLst>
                        <p:par>
                          <p:cTn id="110" fill="hold">
                            <p:stCondLst>
                              <p:cond delay="0"/>
                            </p:stCondLst>
                            <p:childTnLst>
                              <p:par>
                                <p:cTn id="111" presetClass="entr" nodeType="clickEffect" presetID="9" grpId="27" fill="hold">
                                  <p:stCondLst>
                                    <p:cond delay="0"/>
                                  </p:stCondLst>
                                  <p:iterate type="el" backwards="0">
                                    <p:tmAbs val="0"/>
                                  </p:iterate>
                                  <p:childTnLst>
                                    <p:set>
                                      <p:cBhvr>
                                        <p:cTn id="112" fill="hold"/>
                                        <p:tgtEl>
                                          <p:spTgt spid="185"/>
                                        </p:tgtEl>
                                        <p:attrNameLst>
                                          <p:attrName>style.visibility</p:attrName>
                                        </p:attrNameLst>
                                      </p:cBhvr>
                                      <p:to>
                                        <p:strVal val="visible"/>
                                      </p:to>
                                    </p:set>
                                    <p:animEffect filter="dissolve" transition="in">
                                      <p:cBhvr>
                                        <p:cTn id="113" dur="100"/>
                                        <p:tgtEl>
                                          <p:spTgt spid="185"/>
                                        </p:tgtEl>
                                      </p:cBhvr>
                                    </p:animEffect>
                                  </p:childTnLst>
                                </p:cTn>
                              </p:par>
                            </p:childTnLst>
                          </p:cTn>
                        </p:par>
                        <p:par>
                          <p:cTn id="114" fill="hold">
                            <p:stCondLst>
                              <p:cond delay="100"/>
                            </p:stCondLst>
                            <p:childTnLst>
                              <p:par>
                                <p:cTn id="115" presetClass="entr" nodeType="afterEffect" presetID="9" grpId="28" fill="hold">
                                  <p:stCondLst>
                                    <p:cond delay="0"/>
                                  </p:stCondLst>
                                  <p:iterate type="el" backwards="0">
                                    <p:tmAbs val="0"/>
                                  </p:iterate>
                                  <p:childTnLst>
                                    <p:set>
                                      <p:cBhvr>
                                        <p:cTn id="116" fill="hold"/>
                                        <p:tgtEl>
                                          <p:spTgt spid="186"/>
                                        </p:tgtEl>
                                        <p:attrNameLst>
                                          <p:attrName>style.visibility</p:attrName>
                                        </p:attrNameLst>
                                      </p:cBhvr>
                                      <p:to>
                                        <p:strVal val="visible"/>
                                      </p:to>
                                    </p:set>
                                    <p:animEffect filter="dissolve" transition="in">
                                      <p:cBhvr>
                                        <p:cTn id="117" dur="100"/>
                                        <p:tgtEl>
                                          <p:spTgt spid="186"/>
                                        </p:tgtEl>
                                      </p:cBhvr>
                                    </p:animEffect>
                                  </p:childTnLst>
                                </p:cTn>
                              </p:par>
                            </p:childTnLst>
                          </p:cTn>
                        </p:par>
                        <p:par>
                          <p:cTn id="118" fill="hold">
                            <p:stCondLst>
                              <p:cond delay="200"/>
                            </p:stCondLst>
                            <p:childTnLst>
                              <p:par>
                                <p:cTn id="119" presetClass="entr" nodeType="afterEffect" presetID="9" grpId="29" fill="hold">
                                  <p:stCondLst>
                                    <p:cond delay="0"/>
                                  </p:stCondLst>
                                  <p:iterate type="el" backwards="0">
                                    <p:tmAbs val="0"/>
                                  </p:iterate>
                                  <p:childTnLst>
                                    <p:set>
                                      <p:cBhvr>
                                        <p:cTn id="120" fill="hold"/>
                                        <p:tgtEl>
                                          <p:spTgt spid="187"/>
                                        </p:tgtEl>
                                        <p:attrNameLst>
                                          <p:attrName>style.visibility</p:attrName>
                                        </p:attrNameLst>
                                      </p:cBhvr>
                                      <p:to>
                                        <p:strVal val="visible"/>
                                      </p:to>
                                    </p:set>
                                    <p:animEffect filter="dissolve" transition="in">
                                      <p:cBhvr>
                                        <p:cTn id="121" dur="100"/>
                                        <p:tgtEl>
                                          <p:spTgt spid="187"/>
                                        </p:tgtEl>
                                      </p:cBhvr>
                                    </p:animEffect>
                                  </p:childTnLst>
                                </p:cTn>
                              </p:par>
                            </p:childTnLst>
                          </p:cTn>
                        </p:par>
                        <p:par>
                          <p:cTn id="122" fill="hold">
                            <p:stCondLst>
                              <p:cond delay="300"/>
                            </p:stCondLst>
                            <p:childTnLst>
                              <p:par>
                                <p:cTn id="123" presetClass="entr" nodeType="afterEffect" presetID="9" grpId="30" fill="hold">
                                  <p:stCondLst>
                                    <p:cond delay="0"/>
                                  </p:stCondLst>
                                  <p:iterate type="el" backwards="0">
                                    <p:tmAbs val="0"/>
                                  </p:iterate>
                                  <p:childTnLst>
                                    <p:set>
                                      <p:cBhvr>
                                        <p:cTn id="124" fill="hold"/>
                                        <p:tgtEl>
                                          <p:spTgt spid="188"/>
                                        </p:tgtEl>
                                        <p:attrNameLst>
                                          <p:attrName>style.visibility</p:attrName>
                                        </p:attrNameLst>
                                      </p:cBhvr>
                                      <p:to>
                                        <p:strVal val="visible"/>
                                      </p:to>
                                    </p:set>
                                    <p:animEffect filter="dissolve" transition="in">
                                      <p:cBhvr>
                                        <p:cTn id="125" dur="100"/>
                                        <p:tgtEl>
                                          <p:spTgt spid="188"/>
                                        </p:tgtEl>
                                      </p:cBhvr>
                                    </p:animEffect>
                                  </p:childTnLst>
                                </p:cTn>
                              </p:par>
                            </p:childTnLst>
                          </p:cTn>
                        </p:par>
                        <p:par>
                          <p:cTn id="126" fill="hold">
                            <p:stCondLst>
                              <p:cond delay="400"/>
                            </p:stCondLst>
                            <p:childTnLst>
                              <p:par>
                                <p:cTn id="127" presetClass="entr" nodeType="afterEffect" presetID="9" grpId="31" fill="hold">
                                  <p:stCondLst>
                                    <p:cond delay="0"/>
                                  </p:stCondLst>
                                  <p:iterate type="el" backwards="0">
                                    <p:tmAbs val="0"/>
                                  </p:iterate>
                                  <p:childTnLst>
                                    <p:set>
                                      <p:cBhvr>
                                        <p:cTn id="128" fill="hold"/>
                                        <p:tgtEl>
                                          <p:spTgt spid="189"/>
                                        </p:tgtEl>
                                        <p:attrNameLst>
                                          <p:attrName>style.visibility</p:attrName>
                                        </p:attrNameLst>
                                      </p:cBhvr>
                                      <p:to>
                                        <p:strVal val="visible"/>
                                      </p:to>
                                    </p:set>
                                    <p:animEffect filter="dissolve" transition="in">
                                      <p:cBhvr>
                                        <p:cTn id="129" dur="100"/>
                                        <p:tgtEl>
                                          <p:spTgt spid="189"/>
                                        </p:tgtEl>
                                      </p:cBhvr>
                                    </p:animEffect>
                                  </p:childTnLst>
                                </p:cTn>
                              </p:par>
                            </p:childTnLst>
                          </p:cTn>
                        </p:par>
                        <p:par>
                          <p:cTn id="130" fill="hold">
                            <p:stCondLst>
                              <p:cond delay="500"/>
                            </p:stCondLst>
                            <p:childTnLst>
                              <p:par>
                                <p:cTn id="131" presetClass="entr" nodeType="afterEffect" presetID="9" grpId="32" fill="hold">
                                  <p:stCondLst>
                                    <p:cond delay="0"/>
                                  </p:stCondLst>
                                  <p:iterate type="el" backwards="0">
                                    <p:tmAbs val="0"/>
                                  </p:iterate>
                                  <p:childTnLst>
                                    <p:set>
                                      <p:cBhvr>
                                        <p:cTn id="132" fill="hold"/>
                                        <p:tgtEl>
                                          <p:spTgt spid="190"/>
                                        </p:tgtEl>
                                        <p:attrNameLst>
                                          <p:attrName>style.visibility</p:attrName>
                                        </p:attrNameLst>
                                      </p:cBhvr>
                                      <p:to>
                                        <p:strVal val="visible"/>
                                      </p:to>
                                    </p:set>
                                    <p:animEffect filter="dissolve" transition="in">
                                      <p:cBhvr>
                                        <p:cTn id="133" dur="100"/>
                                        <p:tgtEl>
                                          <p:spTgt spid="190"/>
                                        </p:tgtEl>
                                      </p:cBhvr>
                                    </p:animEffect>
                                  </p:childTnLst>
                                </p:cTn>
                              </p:par>
                            </p:childTnLst>
                          </p:cTn>
                        </p:par>
                        <p:par>
                          <p:cTn id="134" fill="hold">
                            <p:stCondLst>
                              <p:cond delay="600"/>
                            </p:stCondLst>
                            <p:childTnLst>
                              <p:par>
                                <p:cTn id="135" presetClass="entr" nodeType="afterEffect" presetID="9" grpId="33" fill="hold">
                                  <p:stCondLst>
                                    <p:cond delay="0"/>
                                  </p:stCondLst>
                                  <p:iterate type="el" backwards="0">
                                    <p:tmAbs val="0"/>
                                  </p:iterate>
                                  <p:childTnLst>
                                    <p:set>
                                      <p:cBhvr>
                                        <p:cTn id="136" fill="hold"/>
                                        <p:tgtEl>
                                          <p:spTgt spid="191"/>
                                        </p:tgtEl>
                                        <p:attrNameLst>
                                          <p:attrName>style.visibility</p:attrName>
                                        </p:attrNameLst>
                                      </p:cBhvr>
                                      <p:to>
                                        <p:strVal val="visible"/>
                                      </p:to>
                                    </p:set>
                                    <p:animEffect filter="dissolve" transition="in">
                                      <p:cBhvr>
                                        <p:cTn id="137" dur="100"/>
                                        <p:tgtEl>
                                          <p:spTgt spid="191"/>
                                        </p:tgtEl>
                                      </p:cBhvr>
                                    </p:animEffect>
                                  </p:childTnLst>
                                </p:cTn>
                              </p:par>
                            </p:childTnLst>
                          </p:cTn>
                        </p:par>
                        <p:par>
                          <p:cTn id="138" fill="hold">
                            <p:stCondLst>
                              <p:cond delay="700"/>
                            </p:stCondLst>
                            <p:childTnLst>
                              <p:par>
                                <p:cTn id="139" presetClass="entr" nodeType="afterEffect" presetID="9" grpId="34" fill="hold">
                                  <p:stCondLst>
                                    <p:cond delay="0"/>
                                  </p:stCondLst>
                                  <p:iterate type="el" backwards="0">
                                    <p:tmAbs val="0"/>
                                  </p:iterate>
                                  <p:childTnLst>
                                    <p:set>
                                      <p:cBhvr>
                                        <p:cTn id="140" fill="hold"/>
                                        <p:tgtEl>
                                          <p:spTgt spid="242"/>
                                        </p:tgtEl>
                                        <p:attrNameLst>
                                          <p:attrName>style.visibility</p:attrName>
                                        </p:attrNameLst>
                                      </p:cBhvr>
                                      <p:to>
                                        <p:strVal val="visible"/>
                                      </p:to>
                                    </p:set>
                                    <p:animEffect filter="dissolve" transition="in">
                                      <p:cBhvr>
                                        <p:cTn id="141" dur="100"/>
                                        <p:tgtEl>
                                          <p:spTgt spid="242"/>
                                        </p:tgtEl>
                                      </p:cBhvr>
                                    </p:animEffect>
                                  </p:childTnLst>
                                </p:cTn>
                              </p:par>
                            </p:childTnLst>
                          </p:cTn>
                        </p:par>
                        <p:par>
                          <p:cTn id="142" fill="hold">
                            <p:stCondLst>
                              <p:cond delay="800"/>
                            </p:stCondLst>
                            <p:childTnLst>
                              <p:par>
                                <p:cTn id="143" presetClass="entr" nodeType="afterEffect" presetID="9" grpId="35" fill="hold">
                                  <p:stCondLst>
                                    <p:cond delay="0"/>
                                  </p:stCondLst>
                                  <p:iterate type="el" backwards="0">
                                    <p:tmAbs val="0"/>
                                  </p:iterate>
                                  <p:childTnLst>
                                    <p:set>
                                      <p:cBhvr>
                                        <p:cTn id="144" fill="hold"/>
                                        <p:tgtEl>
                                          <p:spTgt spid="192"/>
                                        </p:tgtEl>
                                        <p:attrNameLst>
                                          <p:attrName>style.visibility</p:attrName>
                                        </p:attrNameLst>
                                      </p:cBhvr>
                                      <p:to>
                                        <p:strVal val="visible"/>
                                      </p:to>
                                    </p:set>
                                    <p:animEffect filter="dissolve" transition="in">
                                      <p:cBhvr>
                                        <p:cTn id="145" dur="100"/>
                                        <p:tgtEl>
                                          <p:spTgt spid="192"/>
                                        </p:tgtEl>
                                      </p:cBhvr>
                                    </p:animEffect>
                                  </p:childTnLst>
                                </p:cTn>
                              </p:par>
                            </p:childTnLst>
                          </p:cTn>
                        </p:par>
                        <p:par>
                          <p:cTn id="146" fill="hold">
                            <p:stCondLst>
                              <p:cond delay="900"/>
                            </p:stCondLst>
                            <p:childTnLst>
                              <p:par>
                                <p:cTn id="147" presetClass="entr" nodeType="afterEffect" presetID="9" grpId="36" fill="hold">
                                  <p:stCondLst>
                                    <p:cond delay="0"/>
                                  </p:stCondLst>
                                  <p:iterate type="el" backwards="0">
                                    <p:tmAbs val="0"/>
                                  </p:iterate>
                                  <p:childTnLst>
                                    <p:set>
                                      <p:cBhvr>
                                        <p:cTn id="148" fill="hold"/>
                                        <p:tgtEl>
                                          <p:spTgt spid="193"/>
                                        </p:tgtEl>
                                        <p:attrNameLst>
                                          <p:attrName>style.visibility</p:attrName>
                                        </p:attrNameLst>
                                      </p:cBhvr>
                                      <p:to>
                                        <p:strVal val="visible"/>
                                      </p:to>
                                    </p:set>
                                    <p:animEffect filter="dissolve" transition="in">
                                      <p:cBhvr>
                                        <p:cTn id="149" dur="100"/>
                                        <p:tgtEl>
                                          <p:spTgt spid="193"/>
                                        </p:tgtEl>
                                      </p:cBhvr>
                                    </p:animEffect>
                                  </p:childTnLst>
                                </p:cTn>
                              </p:par>
                            </p:childTnLst>
                          </p:cTn>
                        </p:par>
                        <p:par>
                          <p:cTn id="150" fill="hold">
                            <p:stCondLst>
                              <p:cond delay="1000"/>
                            </p:stCondLst>
                            <p:childTnLst>
                              <p:par>
                                <p:cTn id="151" presetClass="entr" nodeType="afterEffect" presetID="9" grpId="37" fill="hold">
                                  <p:stCondLst>
                                    <p:cond delay="0"/>
                                  </p:stCondLst>
                                  <p:iterate type="el" backwards="0">
                                    <p:tmAbs val="0"/>
                                  </p:iterate>
                                  <p:childTnLst>
                                    <p:set>
                                      <p:cBhvr>
                                        <p:cTn id="152" fill="hold"/>
                                        <p:tgtEl>
                                          <p:spTgt spid="194"/>
                                        </p:tgtEl>
                                        <p:attrNameLst>
                                          <p:attrName>style.visibility</p:attrName>
                                        </p:attrNameLst>
                                      </p:cBhvr>
                                      <p:to>
                                        <p:strVal val="visible"/>
                                      </p:to>
                                    </p:set>
                                    <p:animEffect filter="dissolve" transition="in">
                                      <p:cBhvr>
                                        <p:cTn id="153" dur="100"/>
                                        <p:tgtEl>
                                          <p:spTgt spid="194"/>
                                        </p:tgtEl>
                                      </p:cBhvr>
                                    </p:animEffect>
                                  </p:childTnLst>
                                </p:cTn>
                              </p:par>
                            </p:childTnLst>
                          </p:cTn>
                        </p:par>
                        <p:par>
                          <p:cTn id="154" fill="hold">
                            <p:stCondLst>
                              <p:cond delay="1100"/>
                            </p:stCondLst>
                            <p:childTnLst>
                              <p:par>
                                <p:cTn id="155" presetClass="entr" nodeType="afterEffect" presetID="9" grpId="38" fill="hold">
                                  <p:stCondLst>
                                    <p:cond delay="0"/>
                                  </p:stCondLst>
                                  <p:iterate type="el" backwards="0">
                                    <p:tmAbs val="0"/>
                                  </p:iterate>
                                  <p:childTnLst>
                                    <p:set>
                                      <p:cBhvr>
                                        <p:cTn id="156" fill="hold"/>
                                        <p:tgtEl>
                                          <p:spTgt spid="195"/>
                                        </p:tgtEl>
                                        <p:attrNameLst>
                                          <p:attrName>style.visibility</p:attrName>
                                        </p:attrNameLst>
                                      </p:cBhvr>
                                      <p:to>
                                        <p:strVal val="visible"/>
                                      </p:to>
                                    </p:set>
                                    <p:animEffect filter="dissolve" transition="in">
                                      <p:cBhvr>
                                        <p:cTn id="157" dur="100"/>
                                        <p:tgtEl>
                                          <p:spTgt spid="195"/>
                                        </p:tgtEl>
                                      </p:cBhvr>
                                    </p:animEffect>
                                  </p:childTnLst>
                                </p:cTn>
                              </p:par>
                            </p:childTnLst>
                          </p:cTn>
                        </p:par>
                        <p:par>
                          <p:cTn id="158" fill="hold">
                            <p:stCondLst>
                              <p:cond delay="1200"/>
                            </p:stCondLst>
                            <p:childTnLst>
                              <p:par>
                                <p:cTn id="159" presetClass="entr" nodeType="afterEffect" presetID="9" grpId="39" fill="hold">
                                  <p:stCondLst>
                                    <p:cond delay="0"/>
                                  </p:stCondLst>
                                  <p:iterate type="el" backwards="0">
                                    <p:tmAbs val="0"/>
                                  </p:iterate>
                                  <p:childTnLst>
                                    <p:set>
                                      <p:cBhvr>
                                        <p:cTn id="160" fill="hold"/>
                                        <p:tgtEl>
                                          <p:spTgt spid="196"/>
                                        </p:tgtEl>
                                        <p:attrNameLst>
                                          <p:attrName>style.visibility</p:attrName>
                                        </p:attrNameLst>
                                      </p:cBhvr>
                                      <p:to>
                                        <p:strVal val="visible"/>
                                      </p:to>
                                    </p:set>
                                    <p:animEffect filter="dissolve" transition="in">
                                      <p:cBhvr>
                                        <p:cTn id="161" dur="100"/>
                                        <p:tgtEl>
                                          <p:spTgt spid="196"/>
                                        </p:tgtEl>
                                      </p:cBhvr>
                                    </p:animEffect>
                                  </p:childTnLst>
                                </p:cTn>
                              </p:par>
                            </p:childTnLst>
                          </p:cTn>
                        </p:par>
                        <p:par>
                          <p:cTn id="162" fill="hold">
                            <p:stCondLst>
                              <p:cond delay="1300"/>
                            </p:stCondLst>
                            <p:childTnLst>
                              <p:par>
                                <p:cTn id="163" presetClass="entr" nodeType="afterEffect" presetID="9" grpId="40" fill="hold">
                                  <p:stCondLst>
                                    <p:cond delay="0"/>
                                  </p:stCondLst>
                                  <p:iterate type="el" backwards="0">
                                    <p:tmAbs val="0"/>
                                  </p:iterate>
                                  <p:childTnLst>
                                    <p:set>
                                      <p:cBhvr>
                                        <p:cTn id="164" fill="hold"/>
                                        <p:tgtEl>
                                          <p:spTgt spid="197"/>
                                        </p:tgtEl>
                                        <p:attrNameLst>
                                          <p:attrName>style.visibility</p:attrName>
                                        </p:attrNameLst>
                                      </p:cBhvr>
                                      <p:to>
                                        <p:strVal val="visible"/>
                                      </p:to>
                                    </p:set>
                                    <p:animEffect filter="dissolve" transition="in">
                                      <p:cBhvr>
                                        <p:cTn id="165" dur="100"/>
                                        <p:tgtEl>
                                          <p:spTgt spid="197"/>
                                        </p:tgtEl>
                                      </p:cBhvr>
                                    </p:animEffect>
                                  </p:childTnLst>
                                </p:cTn>
                              </p:par>
                            </p:childTnLst>
                          </p:cTn>
                        </p:par>
                        <p:par>
                          <p:cTn id="166" fill="hold">
                            <p:stCondLst>
                              <p:cond delay="1400"/>
                            </p:stCondLst>
                            <p:childTnLst>
                              <p:par>
                                <p:cTn id="167" presetClass="entr" nodeType="afterEffect" presetID="9" grpId="41" fill="hold">
                                  <p:stCondLst>
                                    <p:cond delay="0"/>
                                  </p:stCondLst>
                                  <p:iterate type="el" backwards="0">
                                    <p:tmAbs val="0"/>
                                  </p:iterate>
                                  <p:childTnLst>
                                    <p:set>
                                      <p:cBhvr>
                                        <p:cTn id="168" fill="hold"/>
                                        <p:tgtEl>
                                          <p:spTgt spid="198"/>
                                        </p:tgtEl>
                                        <p:attrNameLst>
                                          <p:attrName>style.visibility</p:attrName>
                                        </p:attrNameLst>
                                      </p:cBhvr>
                                      <p:to>
                                        <p:strVal val="visible"/>
                                      </p:to>
                                    </p:set>
                                    <p:animEffect filter="dissolve" transition="in">
                                      <p:cBhvr>
                                        <p:cTn id="169" dur="100"/>
                                        <p:tgtEl>
                                          <p:spTgt spid="198"/>
                                        </p:tgtEl>
                                      </p:cBhvr>
                                    </p:animEffect>
                                  </p:childTnLst>
                                </p:cTn>
                              </p:par>
                            </p:childTnLst>
                          </p:cTn>
                        </p:par>
                        <p:par>
                          <p:cTn id="170" fill="hold">
                            <p:stCondLst>
                              <p:cond delay="1500"/>
                            </p:stCondLst>
                            <p:childTnLst>
                              <p:par>
                                <p:cTn id="171" presetClass="entr" nodeType="afterEffect" presetID="9" grpId="42" fill="hold">
                                  <p:stCondLst>
                                    <p:cond delay="0"/>
                                  </p:stCondLst>
                                  <p:iterate type="el" backwards="0">
                                    <p:tmAbs val="0"/>
                                  </p:iterate>
                                  <p:childTnLst>
                                    <p:set>
                                      <p:cBhvr>
                                        <p:cTn id="172" fill="hold"/>
                                        <p:tgtEl>
                                          <p:spTgt spid="199"/>
                                        </p:tgtEl>
                                        <p:attrNameLst>
                                          <p:attrName>style.visibility</p:attrName>
                                        </p:attrNameLst>
                                      </p:cBhvr>
                                      <p:to>
                                        <p:strVal val="visible"/>
                                      </p:to>
                                    </p:set>
                                    <p:animEffect filter="dissolve" transition="in">
                                      <p:cBhvr>
                                        <p:cTn id="173" dur="100"/>
                                        <p:tgtEl>
                                          <p:spTgt spid="199"/>
                                        </p:tgtEl>
                                      </p:cBhvr>
                                    </p:animEffect>
                                  </p:childTnLst>
                                </p:cTn>
                              </p:par>
                            </p:childTnLst>
                          </p:cTn>
                        </p:par>
                      </p:childTnLst>
                    </p:cTn>
                  </p:par>
                  <p:par>
                    <p:cTn id="174" fill="hold">
                      <p:stCondLst>
                        <p:cond delay="indefinite"/>
                      </p:stCondLst>
                      <p:childTnLst>
                        <p:par>
                          <p:cTn id="175" fill="hold">
                            <p:stCondLst>
                              <p:cond delay="0"/>
                            </p:stCondLst>
                            <p:childTnLst>
                              <p:par>
                                <p:cTn id="176" presetClass="entr" nodeType="clickEffect" presetID="9" grpId="43" fill="hold">
                                  <p:stCondLst>
                                    <p:cond delay="0"/>
                                  </p:stCondLst>
                                  <p:iterate type="el" backwards="0">
                                    <p:tmAbs val="0"/>
                                  </p:iterate>
                                  <p:childTnLst>
                                    <p:set>
                                      <p:cBhvr>
                                        <p:cTn id="177" fill="hold"/>
                                        <p:tgtEl>
                                          <p:spTgt spid="241"/>
                                        </p:tgtEl>
                                        <p:attrNameLst>
                                          <p:attrName>style.visibility</p:attrName>
                                        </p:attrNameLst>
                                      </p:cBhvr>
                                      <p:to>
                                        <p:strVal val="visible"/>
                                      </p:to>
                                    </p:set>
                                    <p:animEffect filter="dissolve" transition="in">
                                      <p:cBhvr>
                                        <p:cTn id="178" dur="100"/>
                                        <p:tgtEl>
                                          <p:spTgt spid="241"/>
                                        </p:tgtEl>
                                      </p:cBhvr>
                                    </p:animEffect>
                                  </p:childTnLst>
                                </p:cTn>
                              </p:par>
                            </p:childTnLst>
                          </p:cTn>
                        </p:par>
                        <p:par>
                          <p:cTn id="179" fill="hold">
                            <p:stCondLst>
                              <p:cond delay="100"/>
                            </p:stCondLst>
                            <p:childTnLst>
                              <p:par>
                                <p:cTn id="180" presetClass="entr" nodeType="afterEffect" presetID="9" grpId="44" fill="hold">
                                  <p:stCondLst>
                                    <p:cond delay="0"/>
                                  </p:stCondLst>
                                  <p:iterate type="el" backwards="0">
                                    <p:tmAbs val="0"/>
                                  </p:iterate>
                                  <p:childTnLst>
                                    <p:set>
                                      <p:cBhvr>
                                        <p:cTn id="181" fill="hold"/>
                                        <p:tgtEl>
                                          <p:spTgt spid="237"/>
                                        </p:tgtEl>
                                        <p:attrNameLst>
                                          <p:attrName>style.visibility</p:attrName>
                                        </p:attrNameLst>
                                      </p:cBhvr>
                                      <p:to>
                                        <p:strVal val="visible"/>
                                      </p:to>
                                    </p:set>
                                    <p:animEffect filter="dissolve" transition="in">
                                      <p:cBhvr>
                                        <p:cTn id="182" dur="100"/>
                                        <p:tgtEl>
                                          <p:spTgt spid="237"/>
                                        </p:tgtEl>
                                      </p:cBhvr>
                                    </p:animEffect>
                                  </p:childTnLst>
                                </p:cTn>
                              </p:par>
                            </p:childTnLst>
                          </p:cTn>
                        </p:par>
                        <p:par>
                          <p:cTn id="183" fill="hold">
                            <p:stCondLst>
                              <p:cond delay="200"/>
                            </p:stCondLst>
                            <p:childTnLst>
                              <p:par>
                                <p:cTn id="184" presetClass="entr" nodeType="afterEffect" presetID="9" grpId="45" fill="hold">
                                  <p:stCondLst>
                                    <p:cond delay="0"/>
                                  </p:stCondLst>
                                  <p:iterate type="el" backwards="0">
                                    <p:tmAbs val="0"/>
                                  </p:iterate>
                                  <p:childTnLst>
                                    <p:set>
                                      <p:cBhvr>
                                        <p:cTn id="185" fill="hold"/>
                                        <p:tgtEl>
                                          <p:spTgt spid="233"/>
                                        </p:tgtEl>
                                        <p:attrNameLst>
                                          <p:attrName>style.visibility</p:attrName>
                                        </p:attrNameLst>
                                      </p:cBhvr>
                                      <p:to>
                                        <p:strVal val="visible"/>
                                      </p:to>
                                    </p:set>
                                    <p:animEffect filter="dissolve" transition="in">
                                      <p:cBhvr>
                                        <p:cTn id="186" dur="100"/>
                                        <p:tgtEl>
                                          <p:spTgt spid="233"/>
                                        </p:tgtEl>
                                      </p:cBhvr>
                                    </p:animEffect>
                                  </p:childTnLst>
                                </p:cTn>
                              </p:par>
                            </p:childTnLst>
                          </p:cTn>
                        </p:par>
                        <p:par>
                          <p:cTn id="187" fill="hold">
                            <p:stCondLst>
                              <p:cond delay="300"/>
                            </p:stCondLst>
                            <p:childTnLst>
                              <p:par>
                                <p:cTn id="188" presetClass="entr" nodeType="afterEffect" presetID="9" grpId="46" fill="hold">
                                  <p:stCondLst>
                                    <p:cond delay="0"/>
                                  </p:stCondLst>
                                  <p:iterate type="el" backwards="0">
                                    <p:tmAbs val="0"/>
                                  </p:iterate>
                                  <p:childTnLst>
                                    <p:set>
                                      <p:cBhvr>
                                        <p:cTn id="189" fill="hold"/>
                                        <p:tgtEl>
                                          <p:spTgt spid="238"/>
                                        </p:tgtEl>
                                        <p:attrNameLst>
                                          <p:attrName>style.visibility</p:attrName>
                                        </p:attrNameLst>
                                      </p:cBhvr>
                                      <p:to>
                                        <p:strVal val="visible"/>
                                      </p:to>
                                    </p:set>
                                    <p:animEffect filter="dissolve" transition="in">
                                      <p:cBhvr>
                                        <p:cTn id="190" dur="100"/>
                                        <p:tgtEl>
                                          <p:spTgt spid="238"/>
                                        </p:tgtEl>
                                      </p:cBhvr>
                                    </p:animEffect>
                                  </p:childTnLst>
                                </p:cTn>
                              </p:par>
                            </p:childTnLst>
                          </p:cTn>
                        </p:par>
                        <p:par>
                          <p:cTn id="191" fill="hold">
                            <p:stCondLst>
                              <p:cond delay="400"/>
                            </p:stCondLst>
                            <p:childTnLst>
                              <p:par>
                                <p:cTn id="192" presetClass="entr" nodeType="afterEffect" presetID="9" grpId="47" fill="hold">
                                  <p:stCondLst>
                                    <p:cond delay="0"/>
                                  </p:stCondLst>
                                  <p:iterate type="el" backwards="0">
                                    <p:tmAbs val="0"/>
                                  </p:iterate>
                                  <p:childTnLst>
                                    <p:set>
                                      <p:cBhvr>
                                        <p:cTn id="193" fill="hold"/>
                                        <p:tgtEl>
                                          <p:spTgt spid="235"/>
                                        </p:tgtEl>
                                        <p:attrNameLst>
                                          <p:attrName>style.visibility</p:attrName>
                                        </p:attrNameLst>
                                      </p:cBhvr>
                                      <p:to>
                                        <p:strVal val="visible"/>
                                      </p:to>
                                    </p:set>
                                    <p:animEffect filter="dissolve" transition="in">
                                      <p:cBhvr>
                                        <p:cTn id="194" dur="100"/>
                                        <p:tgtEl>
                                          <p:spTgt spid="235"/>
                                        </p:tgtEl>
                                      </p:cBhvr>
                                    </p:animEffect>
                                  </p:childTnLst>
                                </p:cTn>
                              </p:par>
                            </p:childTnLst>
                          </p:cTn>
                        </p:par>
                        <p:par>
                          <p:cTn id="195" fill="hold">
                            <p:stCondLst>
                              <p:cond delay="500"/>
                            </p:stCondLst>
                            <p:childTnLst>
                              <p:par>
                                <p:cTn id="196" presetClass="entr" nodeType="afterEffect" presetID="9" grpId="48" fill="hold">
                                  <p:stCondLst>
                                    <p:cond delay="0"/>
                                  </p:stCondLst>
                                  <p:iterate type="el" backwards="0">
                                    <p:tmAbs val="0"/>
                                  </p:iterate>
                                  <p:childTnLst>
                                    <p:set>
                                      <p:cBhvr>
                                        <p:cTn id="197" fill="hold"/>
                                        <p:tgtEl>
                                          <p:spTgt spid="234"/>
                                        </p:tgtEl>
                                        <p:attrNameLst>
                                          <p:attrName>style.visibility</p:attrName>
                                        </p:attrNameLst>
                                      </p:cBhvr>
                                      <p:to>
                                        <p:strVal val="visible"/>
                                      </p:to>
                                    </p:set>
                                    <p:animEffect filter="dissolve" transition="in">
                                      <p:cBhvr>
                                        <p:cTn id="198" dur="100"/>
                                        <p:tgtEl>
                                          <p:spTgt spid="234"/>
                                        </p:tgtEl>
                                      </p:cBhvr>
                                    </p:animEffect>
                                  </p:childTnLst>
                                </p:cTn>
                              </p:par>
                            </p:childTnLst>
                          </p:cTn>
                        </p:par>
                        <p:par>
                          <p:cTn id="199" fill="hold">
                            <p:stCondLst>
                              <p:cond delay="600"/>
                            </p:stCondLst>
                            <p:childTnLst>
                              <p:par>
                                <p:cTn id="200" presetClass="entr" nodeType="afterEffect" presetID="9" grpId="49" fill="hold">
                                  <p:stCondLst>
                                    <p:cond delay="0"/>
                                  </p:stCondLst>
                                  <p:iterate type="el" backwards="0">
                                    <p:tmAbs val="0"/>
                                  </p:iterate>
                                  <p:childTnLst>
                                    <p:set>
                                      <p:cBhvr>
                                        <p:cTn id="201" fill="hold"/>
                                        <p:tgtEl>
                                          <p:spTgt spid="236"/>
                                        </p:tgtEl>
                                        <p:attrNameLst>
                                          <p:attrName>style.visibility</p:attrName>
                                        </p:attrNameLst>
                                      </p:cBhvr>
                                      <p:to>
                                        <p:strVal val="visible"/>
                                      </p:to>
                                    </p:set>
                                    <p:animEffect filter="dissolve" transition="in">
                                      <p:cBhvr>
                                        <p:cTn id="202" dur="100"/>
                                        <p:tgtEl>
                                          <p:spTgt spid="236"/>
                                        </p:tgtEl>
                                      </p:cBhvr>
                                    </p:animEffect>
                                  </p:childTnLst>
                                </p:cTn>
                              </p:par>
                            </p:childTnLst>
                          </p:cTn>
                        </p:par>
                        <p:par>
                          <p:cTn id="203" fill="hold">
                            <p:stCondLst>
                              <p:cond delay="700"/>
                            </p:stCondLst>
                            <p:childTnLst>
                              <p:par>
                                <p:cTn id="204" presetClass="entr" nodeType="afterEffect" presetID="9" grpId="50" fill="hold">
                                  <p:stCondLst>
                                    <p:cond delay="0"/>
                                  </p:stCondLst>
                                  <p:iterate type="el" backwards="0">
                                    <p:tmAbs val="0"/>
                                  </p:iterate>
                                  <p:childTnLst>
                                    <p:set>
                                      <p:cBhvr>
                                        <p:cTn id="205" fill="hold"/>
                                        <p:tgtEl>
                                          <p:spTgt spid="240"/>
                                        </p:tgtEl>
                                        <p:attrNameLst>
                                          <p:attrName>style.visibility</p:attrName>
                                        </p:attrNameLst>
                                      </p:cBhvr>
                                      <p:to>
                                        <p:strVal val="visible"/>
                                      </p:to>
                                    </p:set>
                                    <p:animEffect filter="dissolve" transition="in">
                                      <p:cBhvr>
                                        <p:cTn id="206" dur="100"/>
                                        <p:tgtEl>
                                          <p:spTgt spid="240"/>
                                        </p:tgtEl>
                                      </p:cBhvr>
                                    </p:animEffect>
                                  </p:childTnLst>
                                </p:cTn>
                              </p:par>
                            </p:childTnLst>
                          </p:cTn>
                        </p:par>
                        <p:par>
                          <p:cTn id="207" fill="hold">
                            <p:stCondLst>
                              <p:cond delay="800"/>
                            </p:stCondLst>
                            <p:childTnLst>
                              <p:par>
                                <p:cTn id="208" presetClass="entr" nodeType="afterEffect" presetID="9" grpId="51" fill="hold">
                                  <p:stCondLst>
                                    <p:cond delay="0"/>
                                  </p:stCondLst>
                                  <p:iterate type="el" backwards="0">
                                    <p:tmAbs val="0"/>
                                  </p:iterate>
                                  <p:childTnLst>
                                    <p:set>
                                      <p:cBhvr>
                                        <p:cTn id="209" fill="hold"/>
                                        <p:tgtEl>
                                          <p:spTgt spid="239"/>
                                        </p:tgtEl>
                                        <p:attrNameLst>
                                          <p:attrName>style.visibility</p:attrName>
                                        </p:attrNameLst>
                                      </p:cBhvr>
                                      <p:to>
                                        <p:strVal val="visible"/>
                                      </p:to>
                                    </p:set>
                                    <p:animEffect filter="dissolve" transition="in">
                                      <p:cBhvr>
                                        <p:cTn id="210" dur="100"/>
                                        <p:tgtEl>
                                          <p:spTgt spid="239"/>
                                        </p:tgtEl>
                                      </p:cBhvr>
                                    </p:animEffect>
                                  </p:childTnLst>
                                </p:cTn>
                              </p:par>
                            </p:childTnLst>
                          </p:cTn>
                        </p:par>
                      </p:childTnLst>
                    </p:cTn>
                  </p:par>
                  <p:par>
                    <p:cTn id="211" fill="hold">
                      <p:stCondLst>
                        <p:cond delay="indefinite"/>
                      </p:stCondLst>
                      <p:childTnLst>
                        <p:par>
                          <p:cTn id="212" fill="hold">
                            <p:stCondLst>
                              <p:cond delay="0"/>
                            </p:stCondLst>
                            <p:childTnLst>
                              <p:par>
                                <p:cTn id="213" presetClass="entr" nodeType="clickEffect" presetSubtype="8" presetID="2" grpId="52" fill="hold">
                                  <p:stCondLst>
                                    <p:cond delay="0"/>
                                  </p:stCondLst>
                                  <p:iterate type="lt" backwards="0">
                                    <p:tmAbs val="0"/>
                                  </p:iterate>
                                  <p:childTnLst>
                                    <p:set>
                                      <p:cBhvr>
                                        <p:cTn id="214" fill="hold"/>
                                        <p:tgtEl>
                                          <p:spTgt spid="224"/>
                                        </p:tgtEl>
                                        <p:attrNameLst>
                                          <p:attrName>style.visibility</p:attrName>
                                        </p:attrNameLst>
                                      </p:cBhvr>
                                      <p:to>
                                        <p:strVal val="visible"/>
                                      </p:to>
                                    </p:set>
                                    <p:anim calcmode="lin" valueType="num">
                                      <p:cBhvr>
                                        <p:cTn id="215" dur="400" fill="hold"/>
                                        <p:tgtEl>
                                          <p:spTgt spid="224"/>
                                        </p:tgtEl>
                                        <p:attrNameLst>
                                          <p:attrName>ppt_x</p:attrName>
                                        </p:attrNameLst>
                                      </p:cBhvr>
                                      <p:tavLst>
                                        <p:tav tm="0">
                                          <p:val>
                                            <p:strVal val="0-#ppt_w/2"/>
                                          </p:val>
                                        </p:tav>
                                        <p:tav tm="100000">
                                          <p:val>
                                            <p:strVal val="#ppt_x"/>
                                          </p:val>
                                        </p:tav>
                                      </p:tavLst>
                                    </p:anim>
                                    <p:anim calcmode="lin" valueType="num">
                                      <p:cBhvr>
                                        <p:cTn id="216" dur="400" fill="hold"/>
                                        <p:tgtEl>
                                          <p:spTgt spid="224"/>
                                        </p:tgtEl>
                                        <p:attrNameLst>
                                          <p:attrName>ppt_y</p:attrName>
                                        </p:attrNameLst>
                                      </p:cBhvr>
                                      <p:tavLst>
                                        <p:tav tm="0">
                                          <p:val>
                                            <p:strVal val="#ppt_y"/>
                                          </p:val>
                                        </p:tav>
                                        <p:tav tm="100000">
                                          <p:val>
                                            <p:strVal val="#ppt_y"/>
                                          </p:val>
                                        </p:tav>
                                      </p:tavLst>
                                    </p:anim>
                                  </p:childTnLst>
                                </p:cTn>
                              </p:par>
                            </p:childTnLst>
                          </p:cTn>
                        </p:par>
                        <p:par>
                          <p:cTn id="217" fill="hold">
                            <p:stCondLst>
                              <p:cond delay="400"/>
                            </p:stCondLst>
                            <p:childTnLst>
                              <p:par>
                                <p:cTn id="218" presetClass="entr" nodeType="afterEffect" presetSubtype="8" presetID="2" grpId="53" fill="hold">
                                  <p:stCondLst>
                                    <p:cond delay="0"/>
                                  </p:stCondLst>
                                  <p:iterate type="lt" backwards="0">
                                    <p:tmAbs val="0"/>
                                  </p:iterate>
                                  <p:childTnLst>
                                    <p:set>
                                      <p:cBhvr>
                                        <p:cTn id="219" fill="hold"/>
                                        <p:tgtEl>
                                          <p:spTgt spid="228"/>
                                        </p:tgtEl>
                                        <p:attrNameLst>
                                          <p:attrName>style.visibility</p:attrName>
                                        </p:attrNameLst>
                                      </p:cBhvr>
                                      <p:to>
                                        <p:strVal val="visible"/>
                                      </p:to>
                                    </p:set>
                                    <p:anim calcmode="lin" valueType="num">
                                      <p:cBhvr>
                                        <p:cTn id="220" dur="400" fill="hold"/>
                                        <p:tgtEl>
                                          <p:spTgt spid="228"/>
                                        </p:tgtEl>
                                        <p:attrNameLst>
                                          <p:attrName>ppt_x</p:attrName>
                                        </p:attrNameLst>
                                      </p:cBhvr>
                                      <p:tavLst>
                                        <p:tav tm="0">
                                          <p:val>
                                            <p:strVal val="0-#ppt_w/2"/>
                                          </p:val>
                                        </p:tav>
                                        <p:tav tm="100000">
                                          <p:val>
                                            <p:strVal val="#ppt_x"/>
                                          </p:val>
                                        </p:tav>
                                      </p:tavLst>
                                    </p:anim>
                                    <p:anim calcmode="lin" valueType="num">
                                      <p:cBhvr>
                                        <p:cTn id="221" dur="400" fill="hold"/>
                                        <p:tgtEl>
                                          <p:spTgt spid="228"/>
                                        </p:tgtEl>
                                        <p:attrNameLst>
                                          <p:attrName>ppt_y</p:attrName>
                                        </p:attrNameLst>
                                      </p:cBhvr>
                                      <p:tavLst>
                                        <p:tav tm="0">
                                          <p:val>
                                            <p:strVal val="#ppt_y"/>
                                          </p:val>
                                        </p:tav>
                                        <p:tav tm="100000">
                                          <p:val>
                                            <p:strVal val="#ppt_y"/>
                                          </p:val>
                                        </p:tav>
                                      </p:tavLst>
                                    </p:anim>
                                  </p:childTnLst>
                                </p:cTn>
                              </p:par>
                            </p:childTnLst>
                          </p:cTn>
                        </p:par>
                        <p:par>
                          <p:cTn id="222" fill="hold">
                            <p:stCondLst>
                              <p:cond delay="800"/>
                            </p:stCondLst>
                            <p:childTnLst>
                              <p:par>
                                <p:cTn id="223" presetClass="entr" nodeType="afterEffect" presetSubtype="8" presetID="2" grpId="54" fill="hold">
                                  <p:stCondLst>
                                    <p:cond delay="0"/>
                                  </p:stCondLst>
                                  <p:iterate type="lt" backwards="0">
                                    <p:tmAbs val="0"/>
                                  </p:iterate>
                                  <p:childTnLst>
                                    <p:set>
                                      <p:cBhvr>
                                        <p:cTn id="224" fill="hold"/>
                                        <p:tgtEl>
                                          <p:spTgt spid="221"/>
                                        </p:tgtEl>
                                        <p:attrNameLst>
                                          <p:attrName>style.visibility</p:attrName>
                                        </p:attrNameLst>
                                      </p:cBhvr>
                                      <p:to>
                                        <p:strVal val="visible"/>
                                      </p:to>
                                    </p:set>
                                    <p:anim calcmode="lin" valueType="num">
                                      <p:cBhvr>
                                        <p:cTn id="225" dur="400" fill="hold"/>
                                        <p:tgtEl>
                                          <p:spTgt spid="221"/>
                                        </p:tgtEl>
                                        <p:attrNameLst>
                                          <p:attrName>ppt_x</p:attrName>
                                        </p:attrNameLst>
                                      </p:cBhvr>
                                      <p:tavLst>
                                        <p:tav tm="0">
                                          <p:val>
                                            <p:strVal val="0-#ppt_w/2"/>
                                          </p:val>
                                        </p:tav>
                                        <p:tav tm="100000">
                                          <p:val>
                                            <p:strVal val="#ppt_x"/>
                                          </p:val>
                                        </p:tav>
                                      </p:tavLst>
                                    </p:anim>
                                    <p:anim calcmode="lin" valueType="num">
                                      <p:cBhvr>
                                        <p:cTn id="226" dur="400" fill="hold"/>
                                        <p:tgtEl>
                                          <p:spTgt spid="221"/>
                                        </p:tgtEl>
                                        <p:attrNameLst>
                                          <p:attrName>ppt_y</p:attrName>
                                        </p:attrNameLst>
                                      </p:cBhvr>
                                      <p:tavLst>
                                        <p:tav tm="0">
                                          <p:val>
                                            <p:strVal val="#ppt_y"/>
                                          </p:val>
                                        </p:tav>
                                        <p:tav tm="100000">
                                          <p:val>
                                            <p:strVal val="#ppt_y"/>
                                          </p:val>
                                        </p:tav>
                                      </p:tavLst>
                                    </p:anim>
                                  </p:childTnLst>
                                </p:cTn>
                              </p:par>
                            </p:childTnLst>
                          </p:cTn>
                        </p:par>
                        <p:par>
                          <p:cTn id="227" fill="hold">
                            <p:stCondLst>
                              <p:cond delay="1200"/>
                            </p:stCondLst>
                            <p:childTnLst>
                              <p:par>
                                <p:cTn id="228" presetClass="entr" nodeType="afterEffect" presetSubtype="8" presetID="2" grpId="55" fill="hold">
                                  <p:stCondLst>
                                    <p:cond delay="0"/>
                                  </p:stCondLst>
                                  <p:iterate type="lt" backwards="0">
                                    <p:tmAbs val="0"/>
                                  </p:iterate>
                                  <p:childTnLst>
                                    <p:set>
                                      <p:cBhvr>
                                        <p:cTn id="229" fill="hold"/>
                                        <p:tgtEl>
                                          <p:spTgt spid="223"/>
                                        </p:tgtEl>
                                        <p:attrNameLst>
                                          <p:attrName>style.visibility</p:attrName>
                                        </p:attrNameLst>
                                      </p:cBhvr>
                                      <p:to>
                                        <p:strVal val="visible"/>
                                      </p:to>
                                    </p:set>
                                    <p:anim calcmode="lin" valueType="num">
                                      <p:cBhvr>
                                        <p:cTn id="230" dur="400" fill="hold"/>
                                        <p:tgtEl>
                                          <p:spTgt spid="223"/>
                                        </p:tgtEl>
                                        <p:attrNameLst>
                                          <p:attrName>ppt_x</p:attrName>
                                        </p:attrNameLst>
                                      </p:cBhvr>
                                      <p:tavLst>
                                        <p:tav tm="0">
                                          <p:val>
                                            <p:strVal val="0-#ppt_w/2"/>
                                          </p:val>
                                        </p:tav>
                                        <p:tav tm="100000">
                                          <p:val>
                                            <p:strVal val="#ppt_x"/>
                                          </p:val>
                                        </p:tav>
                                      </p:tavLst>
                                    </p:anim>
                                    <p:anim calcmode="lin" valueType="num">
                                      <p:cBhvr>
                                        <p:cTn id="231" dur="400" fill="hold"/>
                                        <p:tgtEl>
                                          <p:spTgt spid="223"/>
                                        </p:tgtEl>
                                        <p:attrNameLst>
                                          <p:attrName>ppt_y</p:attrName>
                                        </p:attrNameLst>
                                      </p:cBhvr>
                                      <p:tavLst>
                                        <p:tav tm="0">
                                          <p:val>
                                            <p:strVal val="#ppt_y"/>
                                          </p:val>
                                        </p:tav>
                                        <p:tav tm="100000">
                                          <p:val>
                                            <p:strVal val="#ppt_y"/>
                                          </p:val>
                                        </p:tav>
                                      </p:tavLst>
                                    </p:anim>
                                  </p:childTnLst>
                                </p:cTn>
                              </p:par>
                            </p:childTnLst>
                          </p:cTn>
                        </p:par>
                        <p:par>
                          <p:cTn id="232" fill="hold">
                            <p:stCondLst>
                              <p:cond delay="1600"/>
                            </p:stCondLst>
                            <p:childTnLst>
                              <p:par>
                                <p:cTn id="233" presetClass="entr" nodeType="afterEffect" presetSubtype="8" presetID="2" grpId="56" fill="hold">
                                  <p:stCondLst>
                                    <p:cond delay="0"/>
                                  </p:stCondLst>
                                  <p:iterate type="lt" backwards="0">
                                    <p:tmAbs val="0"/>
                                  </p:iterate>
                                  <p:childTnLst>
                                    <p:set>
                                      <p:cBhvr>
                                        <p:cTn id="234" fill="hold"/>
                                        <p:tgtEl>
                                          <p:spTgt spid="227"/>
                                        </p:tgtEl>
                                        <p:attrNameLst>
                                          <p:attrName>style.visibility</p:attrName>
                                        </p:attrNameLst>
                                      </p:cBhvr>
                                      <p:to>
                                        <p:strVal val="visible"/>
                                      </p:to>
                                    </p:set>
                                    <p:anim calcmode="lin" valueType="num">
                                      <p:cBhvr>
                                        <p:cTn id="235" dur="400" fill="hold"/>
                                        <p:tgtEl>
                                          <p:spTgt spid="227"/>
                                        </p:tgtEl>
                                        <p:attrNameLst>
                                          <p:attrName>ppt_x</p:attrName>
                                        </p:attrNameLst>
                                      </p:cBhvr>
                                      <p:tavLst>
                                        <p:tav tm="0">
                                          <p:val>
                                            <p:strVal val="0-#ppt_w/2"/>
                                          </p:val>
                                        </p:tav>
                                        <p:tav tm="100000">
                                          <p:val>
                                            <p:strVal val="#ppt_x"/>
                                          </p:val>
                                        </p:tav>
                                      </p:tavLst>
                                    </p:anim>
                                    <p:anim calcmode="lin" valueType="num">
                                      <p:cBhvr>
                                        <p:cTn id="236" dur="400" fill="hold"/>
                                        <p:tgtEl>
                                          <p:spTgt spid="227"/>
                                        </p:tgtEl>
                                        <p:attrNameLst>
                                          <p:attrName>ppt_y</p:attrName>
                                        </p:attrNameLst>
                                      </p:cBhvr>
                                      <p:tavLst>
                                        <p:tav tm="0">
                                          <p:val>
                                            <p:strVal val="#ppt_y"/>
                                          </p:val>
                                        </p:tav>
                                        <p:tav tm="100000">
                                          <p:val>
                                            <p:strVal val="#ppt_y"/>
                                          </p:val>
                                        </p:tav>
                                      </p:tavLst>
                                    </p:anim>
                                  </p:childTnLst>
                                </p:cTn>
                              </p:par>
                            </p:childTnLst>
                          </p:cTn>
                        </p:par>
                        <p:par>
                          <p:cTn id="237" fill="hold">
                            <p:stCondLst>
                              <p:cond delay="2000"/>
                            </p:stCondLst>
                            <p:childTnLst>
                              <p:par>
                                <p:cTn id="238" presetClass="entr" nodeType="afterEffect" presetSubtype="8" presetID="2" grpId="57" fill="hold">
                                  <p:stCondLst>
                                    <p:cond delay="0"/>
                                  </p:stCondLst>
                                  <p:iterate type="lt" backwards="0">
                                    <p:tmAbs val="0"/>
                                  </p:iterate>
                                  <p:childTnLst>
                                    <p:set>
                                      <p:cBhvr>
                                        <p:cTn id="239" fill="hold"/>
                                        <p:tgtEl>
                                          <p:spTgt spid="305"/>
                                        </p:tgtEl>
                                        <p:attrNameLst>
                                          <p:attrName>style.visibility</p:attrName>
                                        </p:attrNameLst>
                                      </p:cBhvr>
                                      <p:to>
                                        <p:strVal val="visible"/>
                                      </p:to>
                                    </p:set>
                                    <p:anim calcmode="lin" valueType="num">
                                      <p:cBhvr>
                                        <p:cTn id="240" dur="400" fill="hold"/>
                                        <p:tgtEl>
                                          <p:spTgt spid="305"/>
                                        </p:tgtEl>
                                        <p:attrNameLst>
                                          <p:attrName>ppt_x</p:attrName>
                                        </p:attrNameLst>
                                      </p:cBhvr>
                                      <p:tavLst>
                                        <p:tav tm="0">
                                          <p:val>
                                            <p:strVal val="0-#ppt_w/2"/>
                                          </p:val>
                                        </p:tav>
                                        <p:tav tm="100000">
                                          <p:val>
                                            <p:strVal val="#ppt_x"/>
                                          </p:val>
                                        </p:tav>
                                      </p:tavLst>
                                    </p:anim>
                                    <p:anim calcmode="lin" valueType="num">
                                      <p:cBhvr>
                                        <p:cTn id="241" dur="400" fill="hold"/>
                                        <p:tgtEl>
                                          <p:spTgt spid="305"/>
                                        </p:tgtEl>
                                        <p:attrNameLst>
                                          <p:attrName>ppt_y</p:attrName>
                                        </p:attrNameLst>
                                      </p:cBhvr>
                                      <p:tavLst>
                                        <p:tav tm="0">
                                          <p:val>
                                            <p:strVal val="#ppt_y"/>
                                          </p:val>
                                        </p:tav>
                                        <p:tav tm="100000">
                                          <p:val>
                                            <p:strVal val="#ppt_y"/>
                                          </p:val>
                                        </p:tav>
                                      </p:tavLst>
                                    </p:anim>
                                  </p:childTnLst>
                                </p:cTn>
                              </p:par>
                            </p:childTnLst>
                          </p:cTn>
                        </p:par>
                        <p:par>
                          <p:cTn id="242" fill="hold">
                            <p:stCondLst>
                              <p:cond delay="2400"/>
                            </p:stCondLst>
                            <p:childTnLst>
                              <p:par>
                                <p:cTn id="243" presetClass="entr" nodeType="afterEffect" presetSubtype="8" presetID="2" grpId="58" fill="hold">
                                  <p:stCondLst>
                                    <p:cond delay="0"/>
                                  </p:stCondLst>
                                  <p:iterate type="lt" backwards="0">
                                    <p:tmAbs val="0"/>
                                  </p:iterate>
                                  <p:childTnLst>
                                    <p:set>
                                      <p:cBhvr>
                                        <p:cTn id="244" fill="hold"/>
                                        <p:tgtEl>
                                          <p:spTgt spid="226"/>
                                        </p:tgtEl>
                                        <p:attrNameLst>
                                          <p:attrName>style.visibility</p:attrName>
                                        </p:attrNameLst>
                                      </p:cBhvr>
                                      <p:to>
                                        <p:strVal val="visible"/>
                                      </p:to>
                                    </p:set>
                                    <p:anim calcmode="lin" valueType="num">
                                      <p:cBhvr>
                                        <p:cTn id="245" dur="400" fill="hold"/>
                                        <p:tgtEl>
                                          <p:spTgt spid="226"/>
                                        </p:tgtEl>
                                        <p:attrNameLst>
                                          <p:attrName>ppt_x</p:attrName>
                                        </p:attrNameLst>
                                      </p:cBhvr>
                                      <p:tavLst>
                                        <p:tav tm="0">
                                          <p:val>
                                            <p:strVal val="0-#ppt_w/2"/>
                                          </p:val>
                                        </p:tav>
                                        <p:tav tm="100000">
                                          <p:val>
                                            <p:strVal val="#ppt_x"/>
                                          </p:val>
                                        </p:tav>
                                      </p:tavLst>
                                    </p:anim>
                                    <p:anim calcmode="lin" valueType="num">
                                      <p:cBhvr>
                                        <p:cTn id="246" dur="400" fill="hold"/>
                                        <p:tgtEl>
                                          <p:spTgt spid="226"/>
                                        </p:tgtEl>
                                        <p:attrNameLst>
                                          <p:attrName>ppt_y</p:attrName>
                                        </p:attrNameLst>
                                      </p:cBhvr>
                                      <p:tavLst>
                                        <p:tav tm="0">
                                          <p:val>
                                            <p:strVal val="#ppt_y"/>
                                          </p:val>
                                        </p:tav>
                                        <p:tav tm="100000">
                                          <p:val>
                                            <p:strVal val="#ppt_y"/>
                                          </p:val>
                                        </p:tav>
                                      </p:tavLst>
                                    </p:anim>
                                  </p:childTnLst>
                                </p:cTn>
                              </p:par>
                            </p:childTnLst>
                          </p:cTn>
                        </p:par>
                        <p:par>
                          <p:cTn id="247" fill="hold">
                            <p:stCondLst>
                              <p:cond delay="2800"/>
                            </p:stCondLst>
                            <p:childTnLst>
                              <p:par>
                                <p:cTn id="248" presetClass="entr" nodeType="afterEffect" presetSubtype="8" presetID="2" grpId="59" fill="hold">
                                  <p:stCondLst>
                                    <p:cond delay="0"/>
                                  </p:stCondLst>
                                  <p:iterate type="lt" backwards="0">
                                    <p:tmAbs val="0"/>
                                  </p:iterate>
                                  <p:childTnLst>
                                    <p:set>
                                      <p:cBhvr>
                                        <p:cTn id="249" fill="hold"/>
                                        <p:tgtEl>
                                          <p:spTgt spid="307"/>
                                        </p:tgtEl>
                                        <p:attrNameLst>
                                          <p:attrName>style.visibility</p:attrName>
                                        </p:attrNameLst>
                                      </p:cBhvr>
                                      <p:to>
                                        <p:strVal val="visible"/>
                                      </p:to>
                                    </p:set>
                                    <p:anim calcmode="lin" valueType="num">
                                      <p:cBhvr>
                                        <p:cTn id="250" dur="400" fill="hold"/>
                                        <p:tgtEl>
                                          <p:spTgt spid="307"/>
                                        </p:tgtEl>
                                        <p:attrNameLst>
                                          <p:attrName>ppt_x</p:attrName>
                                        </p:attrNameLst>
                                      </p:cBhvr>
                                      <p:tavLst>
                                        <p:tav tm="0">
                                          <p:val>
                                            <p:strVal val="0-#ppt_w/2"/>
                                          </p:val>
                                        </p:tav>
                                        <p:tav tm="100000">
                                          <p:val>
                                            <p:strVal val="#ppt_x"/>
                                          </p:val>
                                        </p:tav>
                                      </p:tavLst>
                                    </p:anim>
                                    <p:anim calcmode="lin" valueType="num">
                                      <p:cBhvr>
                                        <p:cTn id="251" dur="400" fill="hold"/>
                                        <p:tgtEl>
                                          <p:spTgt spid="307"/>
                                        </p:tgtEl>
                                        <p:attrNameLst>
                                          <p:attrName>ppt_y</p:attrName>
                                        </p:attrNameLst>
                                      </p:cBhvr>
                                      <p:tavLst>
                                        <p:tav tm="0">
                                          <p:val>
                                            <p:strVal val="#ppt_y"/>
                                          </p:val>
                                        </p:tav>
                                        <p:tav tm="100000">
                                          <p:val>
                                            <p:strVal val="#ppt_y"/>
                                          </p:val>
                                        </p:tav>
                                      </p:tavLst>
                                    </p:anim>
                                  </p:childTnLst>
                                </p:cTn>
                              </p:par>
                            </p:childTnLst>
                          </p:cTn>
                        </p:par>
                        <p:par>
                          <p:cTn id="252" fill="hold">
                            <p:stCondLst>
                              <p:cond delay="3200"/>
                            </p:stCondLst>
                            <p:childTnLst>
                              <p:par>
                                <p:cTn id="253" presetClass="entr" nodeType="afterEffect" presetSubtype="8" presetID="2" grpId="60" fill="hold">
                                  <p:stCondLst>
                                    <p:cond delay="0"/>
                                  </p:stCondLst>
                                  <p:iterate type="lt" backwards="0">
                                    <p:tmAbs val="0"/>
                                  </p:iterate>
                                  <p:childTnLst>
                                    <p:set>
                                      <p:cBhvr>
                                        <p:cTn id="254" fill="hold"/>
                                        <p:tgtEl>
                                          <p:spTgt spid="306"/>
                                        </p:tgtEl>
                                        <p:attrNameLst>
                                          <p:attrName>style.visibility</p:attrName>
                                        </p:attrNameLst>
                                      </p:cBhvr>
                                      <p:to>
                                        <p:strVal val="visible"/>
                                      </p:to>
                                    </p:set>
                                    <p:anim calcmode="lin" valueType="num">
                                      <p:cBhvr>
                                        <p:cTn id="255" dur="400" fill="hold"/>
                                        <p:tgtEl>
                                          <p:spTgt spid="306"/>
                                        </p:tgtEl>
                                        <p:attrNameLst>
                                          <p:attrName>ppt_x</p:attrName>
                                        </p:attrNameLst>
                                      </p:cBhvr>
                                      <p:tavLst>
                                        <p:tav tm="0">
                                          <p:val>
                                            <p:strVal val="0-#ppt_w/2"/>
                                          </p:val>
                                        </p:tav>
                                        <p:tav tm="100000">
                                          <p:val>
                                            <p:strVal val="#ppt_x"/>
                                          </p:val>
                                        </p:tav>
                                      </p:tavLst>
                                    </p:anim>
                                    <p:anim calcmode="lin" valueType="num">
                                      <p:cBhvr>
                                        <p:cTn id="256" dur="400" fill="hold"/>
                                        <p:tgtEl>
                                          <p:spTgt spid="306"/>
                                        </p:tgtEl>
                                        <p:attrNameLst>
                                          <p:attrName>ppt_y</p:attrName>
                                        </p:attrNameLst>
                                      </p:cBhvr>
                                      <p:tavLst>
                                        <p:tav tm="0">
                                          <p:val>
                                            <p:strVal val="#ppt_y"/>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Class="entr" nodeType="clickEffect" presetID="9" grpId="61" fill="hold">
                                  <p:stCondLst>
                                    <p:cond delay="0"/>
                                  </p:stCondLst>
                                  <p:iterate type="el" backwards="0">
                                    <p:tmAbs val="0"/>
                                  </p:iterate>
                                  <p:childTnLst>
                                    <p:set>
                                      <p:cBhvr>
                                        <p:cTn id="260" fill="hold"/>
                                        <p:tgtEl>
                                          <p:spTgt spid="200"/>
                                        </p:tgtEl>
                                        <p:attrNameLst>
                                          <p:attrName>style.visibility</p:attrName>
                                        </p:attrNameLst>
                                      </p:cBhvr>
                                      <p:to>
                                        <p:strVal val="visible"/>
                                      </p:to>
                                    </p:set>
                                    <p:animEffect filter="dissolve" transition="in">
                                      <p:cBhvr>
                                        <p:cTn id="261" dur="100"/>
                                        <p:tgtEl>
                                          <p:spTgt spid="200"/>
                                        </p:tgtEl>
                                      </p:cBhvr>
                                    </p:animEffect>
                                  </p:childTnLst>
                                </p:cTn>
                              </p:par>
                            </p:childTnLst>
                          </p:cTn>
                        </p:par>
                        <p:par>
                          <p:cTn id="262" fill="hold">
                            <p:stCondLst>
                              <p:cond delay="100"/>
                            </p:stCondLst>
                            <p:childTnLst>
                              <p:par>
                                <p:cTn id="263" presetClass="entr" nodeType="afterEffect" presetID="9" grpId="62" fill="hold">
                                  <p:stCondLst>
                                    <p:cond delay="0"/>
                                  </p:stCondLst>
                                  <p:iterate type="el" backwards="0">
                                    <p:tmAbs val="0"/>
                                  </p:iterate>
                                  <p:childTnLst>
                                    <p:set>
                                      <p:cBhvr>
                                        <p:cTn id="264" fill="hold"/>
                                        <p:tgtEl>
                                          <p:spTgt spid="201"/>
                                        </p:tgtEl>
                                        <p:attrNameLst>
                                          <p:attrName>style.visibility</p:attrName>
                                        </p:attrNameLst>
                                      </p:cBhvr>
                                      <p:to>
                                        <p:strVal val="visible"/>
                                      </p:to>
                                    </p:set>
                                    <p:animEffect filter="dissolve" transition="in">
                                      <p:cBhvr>
                                        <p:cTn id="265" dur="100"/>
                                        <p:tgtEl>
                                          <p:spTgt spid="201"/>
                                        </p:tgtEl>
                                      </p:cBhvr>
                                    </p:animEffect>
                                  </p:childTnLst>
                                </p:cTn>
                              </p:par>
                            </p:childTnLst>
                          </p:cTn>
                        </p:par>
                        <p:par>
                          <p:cTn id="266" fill="hold">
                            <p:stCondLst>
                              <p:cond delay="200"/>
                            </p:stCondLst>
                            <p:childTnLst>
                              <p:par>
                                <p:cTn id="267" presetClass="entr" nodeType="afterEffect" presetID="9" grpId="63" fill="hold">
                                  <p:stCondLst>
                                    <p:cond delay="0"/>
                                  </p:stCondLst>
                                  <p:iterate type="el" backwards="0">
                                    <p:tmAbs val="0"/>
                                  </p:iterate>
                                  <p:childTnLst>
                                    <p:set>
                                      <p:cBhvr>
                                        <p:cTn id="268" fill="hold"/>
                                        <p:tgtEl>
                                          <p:spTgt spid="202"/>
                                        </p:tgtEl>
                                        <p:attrNameLst>
                                          <p:attrName>style.visibility</p:attrName>
                                        </p:attrNameLst>
                                      </p:cBhvr>
                                      <p:to>
                                        <p:strVal val="visible"/>
                                      </p:to>
                                    </p:set>
                                    <p:animEffect filter="dissolve" transition="in">
                                      <p:cBhvr>
                                        <p:cTn id="269" dur="100"/>
                                        <p:tgtEl>
                                          <p:spTgt spid="202"/>
                                        </p:tgtEl>
                                      </p:cBhvr>
                                    </p:animEffect>
                                  </p:childTnLst>
                                </p:cTn>
                              </p:par>
                            </p:childTnLst>
                          </p:cTn>
                        </p:par>
                        <p:par>
                          <p:cTn id="270" fill="hold">
                            <p:stCondLst>
                              <p:cond delay="300"/>
                            </p:stCondLst>
                            <p:childTnLst>
                              <p:par>
                                <p:cTn id="271" presetClass="entr" nodeType="afterEffect" presetID="9" grpId="64" fill="hold">
                                  <p:stCondLst>
                                    <p:cond delay="0"/>
                                  </p:stCondLst>
                                  <p:iterate type="el" backwards="0">
                                    <p:tmAbs val="0"/>
                                  </p:iterate>
                                  <p:childTnLst>
                                    <p:set>
                                      <p:cBhvr>
                                        <p:cTn id="272" fill="hold"/>
                                        <p:tgtEl>
                                          <p:spTgt spid="203"/>
                                        </p:tgtEl>
                                        <p:attrNameLst>
                                          <p:attrName>style.visibility</p:attrName>
                                        </p:attrNameLst>
                                      </p:cBhvr>
                                      <p:to>
                                        <p:strVal val="visible"/>
                                      </p:to>
                                    </p:set>
                                    <p:animEffect filter="dissolve" transition="in">
                                      <p:cBhvr>
                                        <p:cTn id="273" dur="100"/>
                                        <p:tgtEl>
                                          <p:spTgt spid="203"/>
                                        </p:tgtEl>
                                      </p:cBhvr>
                                    </p:animEffect>
                                  </p:childTnLst>
                                </p:cTn>
                              </p:par>
                            </p:childTnLst>
                          </p:cTn>
                        </p:par>
                        <p:par>
                          <p:cTn id="274" fill="hold">
                            <p:stCondLst>
                              <p:cond delay="400"/>
                            </p:stCondLst>
                            <p:childTnLst>
                              <p:par>
                                <p:cTn id="275" presetClass="entr" nodeType="afterEffect" presetID="9" grpId="65" fill="hold">
                                  <p:stCondLst>
                                    <p:cond delay="0"/>
                                  </p:stCondLst>
                                  <p:iterate type="el" backwards="0">
                                    <p:tmAbs val="0"/>
                                  </p:iterate>
                                  <p:childTnLst>
                                    <p:set>
                                      <p:cBhvr>
                                        <p:cTn id="276" fill="hold"/>
                                        <p:tgtEl>
                                          <p:spTgt spid="204"/>
                                        </p:tgtEl>
                                        <p:attrNameLst>
                                          <p:attrName>style.visibility</p:attrName>
                                        </p:attrNameLst>
                                      </p:cBhvr>
                                      <p:to>
                                        <p:strVal val="visible"/>
                                      </p:to>
                                    </p:set>
                                    <p:animEffect filter="dissolve" transition="in">
                                      <p:cBhvr>
                                        <p:cTn id="277" dur="100"/>
                                        <p:tgtEl>
                                          <p:spTgt spid="204"/>
                                        </p:tgtEl>
                                      </p:cBhvr>
                                    </p:animEffect>
                                  </p:childTnLst>
                                </p:cTn>
                              </p:par>
                            </p:childTnLst>
                          </p:cTn>
                        </p:par>
                        <p:par>
                          <p:cTn id="278" fill="hold">
                            <p:stCondLst>
                              <p:cond delay="500"/>
                            </p:stCondLst>
                            <p:childTnLst>
                              <p:par>
                                <p:cTn id="279" presetClass="entr" nodeType="afterEffect" presetID="9" grpId="66" fill="hold">
                                  <p:stCondLst>
                                    <p:cond delay="0"/>
                                  </p:stCondLst>
                                  <p:iterate type="el" backwards="0">
                                    <p:tmAbs val="0"/>
                                  </p:iterate>
                                  <p:childTnLst>
                                    <p:set>
                                      <p:cBhvr>
                                        <p:cTn id="280" fill="hold"/>
                                        <p:tgtEl>
                                          <p:spTgt spid="205"/>
                                        </p:tgtEl>
                                        <p:attrNameLst>
                                          <p:attrName>style.visibility</p:attrName>
                                        </p:attrNameLst>
                                      </p:cBhvr>
                                      <p:to>
                                        <p:strVal val="visible"/>
                                      </p:to>
                                    </p:set>
                                    <p:animEffect filter="dissolve" transition="in">
                                      <p:cBhvr>
                                        <p:cTn id="281" dur="100"/>
                                        <p:tgtEl>
                                          <p:spTgt spid="205"/>
                                        </p:tgtEl>
                                      </p:cBhvr>
                                    </p:animEffect>
                                  </p:childTnLst>
                                </p:cTn>
                              </p:par>
                            </p:childTnLst>
                          </p:cTn>
                        </p:par>
                        <p:par>
                          <p:cTn id="282" fill="hold">
                            <p:stCondLst>
                              <p:cond delay="600"/>
                            </p:stCondLst>
                            <p:childTnLst>
                              <p:par>
                                <p:cTn id="283" presetClass="entr" nodeType="afterEffect" presetID="9" grpId="67" fill="hold">
                                  <p:stCondLst>
                                    <p:cond delay="0"/>
                                  </p:stCondLst>
                                  <p:iterate type="el" backwards="0">
                                    <p:tmAbs val="0"/>
                                  </p:iterate>
                                  <p:childTnLst>
                                    <p:set>
                                      <p:cBhvr>
                                        <p:cTn id="284" fill="hold"/>
                                        <p:tgtEl>
                                          <p:spTgt spid="254"/>
                                        </p:tgtEl>
                                        <p:attrNameLst>
                                          <p:attrName>style.visibility</p:attrName>
                                        </p:attrNameLst>
                                      </p:cBhvr>
                                      <p:to>
                                        <p:strVal val="visible"/>
                                      </p:to>
                                    </p:set>
                                    <p:animEffect filter="dissolve" transition="in">
                                      <p:cBhvr>
                                        <p:cTn id="285" dur="100"/>
                                        <p:tgtEl>
                                          <p:spTgt spid="254"/>
                                        </p:tgtEl>
                                      </p:cBhvr>
                                    </p:animEffect>
                                  </p:childTnLst>
                                </p:cTn>
                              </p:par>
                            </p:childTnLst>
                          </p:cTn>
                        </p:par>
                        <p:par>
                          <p:cTn id="286" fill="hold">
                            <p:stCondLst>
                              <p:cond delay="700"/>
                            </p:stCondLst>
                            <p:childTnLst>
                              <p:par>
                                <p:cTn id="287" presetClass="entr" nodeType="afterEffect" presetID="9" grpId="68" fill="hold">
                                  <p:stCondLst>
                                    <p:cond delay="0"/>
                                  </p:stCondLst>
                                  <p:iterate type="el" backwards="0">
                                    <p:tmAbs val="0"/>
                                  </p:iterate>
                                  <p:childTnLst>
                                    <p:set>
                                      <p:cBhvr>
                                        <p:cTn id="288" fill="hold"/>
                                        <p:tgtEl>
                                          <p:spTgt spid="255"/>
                                        </p:tgtEl>
                                        <p:attrNameLst>
                                          <p:attrName>style.visibility</p:attrName>
                                        </p:attrNameLst>
                                      </p:cBhvr>
                                      <p:to>
                                        <p:strVal val="visible"/>
                                      </p:to>
                                    </p:set>
                                    <p:animEffect filter="dissolve" transition="in">
                                      <p:cBhvr>
                                        <p:cTn id="289" dur="100"/>
                                        <p:tgtEl>
                                          <p:spTgt spid="255"/>
                                        </p:tgtEl>
                                      </p:cBhvr>
                                    </p:animEffect>
                                  </p:childTnLst>
                                </p:cTn>
                              </p:par>
                            </p:childTnLst>
                          </p:cTn>
                        </p:par>
                        <p:par>
                          <p:cTn id="290" fill="hold">
                            <p:stCondLst>
                              <p:cond delay="800"/>
                            </p:stCondLst>
                            <p:childTnLst>
                              <p:par>
                                <p:cTn id="291" presetClass="entr" nodeType="afterEffect" presetID="9" grpId="69" fill="hold">
                                  <p:stCondLst>
                                    <p:cond delay="0"/>
                                  </p:stCondLst>
                                  <p:iterate type="el" backwards="0">
                                    <p:tmAbs val="0"/>
                                  </p:iterate>
                                  <p:childTnLst>
                                    <p:set>
                                      <p:cBhvr>
                                        <p:cTn id="292" fill="hold"/>
                                        <p:tgtEl>
                                          <p:spTgt spid="206"/>
                                        </p:tgtEl>
                                        <p:attrNameLst>
                                          <p:attrName>style.visibility</p:attrName>
                                        </p:attrNameLst>
                                      </p:cBhvr>
                                      <p:to>
                                        <p:strVal val="visible"/>
                                      </p:to>
                                    </p:set>
                                    <p:animEffect filter="dissolve" transition="in">
                                      <p:cBhvr>
                                        <p:cTn id="293" dur="100"/>
                                        <p:tgtEl>
                                          <p:spTgt spid="206"/>
                                        </p:tgtEl>
                                      </p:cBhvr>
                                    </p:animEffect>
                                  </p:childTnLst>
                                </p:cTn>
                              </p:par>
                            </p:childTnLst>
                          </p:cTn>
                        </p:par>
                        <p:par>
                          <p:cTn id="294" fill="hold">
                            <p:stCondLst>
                              <p:cond delay="900"/>
                            </p:stCondLst>
                            <p:childTnLst>
                              <p:par>
                                <p:cTn id="295" presetClass="entr" nodeType="afterEffect" presetID="9" grpId="70" fill="hold">
                                  <p:stCondLst>
                                    <p:cond delay="0"/>
                                  </p:stCondLst>
                                  <p:iterate type="el" backwards="0">
                                    <p:tmAbs val="0"/>
                                  </p:iterate>
                                  <p:childTnLst>
                                    <p:set>
                                      <p:cBhvr>
                                        <p:cTn id="296" fill="hold"/>
                                        <p:tgtEl>
                                          <p:spTgt spid="207"/>
                                        </p:tgtEl>
                                        <p:attrNameLst>
                                          <p:attrName>style.visibility</p:attrName>
                                        </p:attrNameLst>
                                      </p:cBhvr>
                                      <p:to>
                                        <p:strVal val="visible"/>
                                      </p:to>
                                    </p:set>
                                    <p:animEffect filter="dissolve" transition="in">
                                      <p:cBhvr>
                                        <p:cTn id="297" dur="100"/>
                                        <p:tgtEl>
                                          <p:spTgt spid="207"/>
                                        </p:tgtEl>
                                      </p:cBhvr>
                                    </p:animEffect>
                                  </p:childTnLst>
                                </p:cTn>
                              </p:par>
                            </p:childTnLst>
                          </p:cTn>
                        </p:par>
                        <p:par>
                          <p:cTn id="298" fill="hold">
                            <p:stCondLst>
                              <p:cond delay="1000"/>
                            </p:stCondLst>
                            <p:childTnLst>
                              <p:par>
                                <p:cTn id="299" presetClass="entr" nodeType="afterEffect" presetID="9" grpId="71" fill="hold">
                                  <p:stCondLst>
                                    <p:cond delay="0"/>
                                  </p:stCondLst>
                                  <p:iterate type="el" backwards="0">
                                    <p:tmAbs val="0"/>
                                  </p:iterate>
                                  <p:childTnLst>
                                    <p:set>
                                      <p:cBhvr>
                                        <p:cTn id="300" fill="hold"/>
                                        <p:tgtEl>
                                          <p:spTgt spid="252"/>
                                        </p:tgtEl>
                                        <p:attrNameLst>
                                          <p:attrName>style.visibility</p:attrName>
                                        </p:attrNameLst>
                                      </p:cBhvr>
                                      <p:to>
                                        <p:strVal val="visible"/>
                                      </p:to>
                                    </p:set>
                                    <p:animEffect filter="dissolve" transition="in">
                                      <p:cBhvr>
                                        <p:cTn id="301" dur="100"/>
                                        <p:tgtEl>
                                          <p:spTgt spid="252"/>
                                        </p:tgtEl>
                                      </p:cBhvr>
                                    </p:animEffect>
                                  </p:childTnLst>
                                </p:cTn>
                              </p:par>
                            </p:childTnLst>
                          </p:cTn>
                        </p:par>
                        <p:par>
                          <p:cTn id="302" fill="hold">
                            <p:stCondLst>
                              <p:cond delay="1100"/>
                            </p:stCondLst>
                            <p:childTnLst>
                              <p:par>
                                <p:cTn id="303" presetClass="entr" nodeType="afterEffect" presetID="9" grpId="72" fill="hold">
                                  <p:stCondLst>
                                    <p:cond delay="0"/>
                                  </p:stCondLst>
                                  <p:iterate type="el" backwards="0">
                                    <p:tmAbs val="0"/>
                                  </p:iterate>
                                  <p:childTnLst>
                                    <p:set>
                                      <p:cBhvr>
                                        <p:cTn id="304" fill="hold"/>
                                        <p:tgtEl>
                                          <p:spTgt spid="253"/>
                                        </p:tgtEl>
                                        <p:attrNameLst>
                                          <p:attrName>style.visibility</p:attrName>
                                        </p:attrNameLst>
                                      </p:cBhvr>
                                      <p:to>
                                        <p:strVal val="visible"/>
                                      </p:to>
                                    </p:set>
                                    <p:animEffect filter="dissolve" transition="in">
                                      <p:cBhvr>
                                        <p:cTn id="305" dur="100"/>
                                        <p:tgtEl>
                                          <p:spTgt spid="253"/>
                                        </p:tgtEl>
                                      </p:cBhvr>
                                    </p:animEffect>
                                  </p:childTnLst>
                                </p:cTn>
                              </p:par>
                            </p:childTnLst>
                          </p:cTn>
                        </p:par>
                        <p:par>
                          <p:cTn id="306" fill="hold">
                            <p:stCondLst>
                              <p:cond delay="1200"/>
                            </p:stCondLst>
                            <p:childTnLst>
                              <p:par>
                                <p:cTn id="307" presetClass="entr" nodeType="afterEffect" presetID="9" grpId="73" fill="hold">
                                  <p:stCondLst>
                                    <p:cond delay="0"/>
                                  </p:stCondLst>
                                  <p:iterate type="el" backwards="0">
                                    <p:tmAbs val="0"/>
                                  </p:iterate>
                                  <p:childTnLst>
                                    <p:set>
                                      <p:cBhvr>
                                        <p:cTn id="308" fill="hold"/>
                                        <p:tgtEl>
                                          <p:spTgt spid="208"/>
                                        </p:tgtEl>
                                        <p:attrNameLst>
                                          <p:attrName>style.visibility</p:attrName>
                                        </p:attrNameLst>
                                      </p:cBhvr>
                                      <p:to>
                                        <p:strVal val="visible"/>
                                      </p:to>
                                    </p:set>
                                    <p:animEffect filter="dissolve" transition="in">
                                      <p:cBhvr>
                                        <p:cTn id="309" dur="100"/>
                                        <p:tgtEl>
                                          <p:spTgt spid="208"/>
                                        </p:tgtEl>
                                      </p:cBhvr>
                                    </p:animEffect>
                                  </p:childTnLst>
                                </p:cTn>
                              </p:par>
                            </p:childTnLst>
                          </p:cTn>
                        </p:par>
                        <p:par>
                          <p:cTn id="310" fill="hold">
                            <p:stCondLst>
                              <p:cond delay="1300"/>
                            </p:stCondLst>
                            <p:childTnLst>
                              <p:par>
                                <p:cTn id="311" presetClass="entr" nodeType="afterEffect" presetID="9" grpId="74" fill="hold">
                                  <p:stCondLst>
                                    <p:cond delay="0"/>
                                  </p:stCondLst>
                                  <p:iterate type="el" backwards="0">
                                    <p:tmAbs val="0"/>
                                  </p:iterate>
                                  <p:childTnLst>
                                    <p:set>
                                      <p:cBhvr>
                                        <p:cTn id="312" fill="hold"/>
                                        <p:tgtEl>
                                          <p:spTgt spid="209"/>
                                        </p:tgtEl>
                                        <p:attrNameLst>
                                          <p:attrName>style.visibility</p:attrName>
                                        </p:attrNameLst>
                                      </p:cBhvr>
                                      <p:to>
                                        <p:strVal val="visible"/>
                                      </p:to>
                                    </p:set>
                                    <p:animEffect filter="dissolve" transition="in">
                                      <p:cBhvr>
                                        <p:cTn id="313" dur="100"/>
                                        <p:tgtEl>
                                          <p:spTgt spid="209"/>
                                        </p:tgtEl>
                                      </p:cBhvr>
                                    </p:animEffect>
                                  </p:childTnLst>
                                </p:cTn>
                              </p:par>
                            </p:childTnLst>
                          </p:cTn>
                        </p:par>
                        <p:par>
                          <p:cTn id="314" fill="hold">
                            <p:stCondLst>
                              <p:cond delay="1400"/>
                            </p:stCondLst>
                            <p:childTnLst>
                              <p:par>
                                <p:cTn id="315" presetClass="entr" nodeType="afterEffect" presetID="9" grpId="75" fill="hold">
                                  <p:stCondLst>
                                    <p:cond delay="0"/>
                                  </p:stCondLst>
                                  <p:iterate type="el" backwards="0">
                                    <p:tmAbs val="0"/>
                                  </p:iterate>
                                  <p:childTnLst>
                                    <p:set>
                                      <p:cBhvr>
                                        <p:cTn id="316" fill="hold"/>
                                        <p:tgtEl>
                                          <p:spTgt spid="210"/>
                                        </p:tgtEl>
                                        <p:attrNameLst>
                                          <p:attrName>style.visibility</p:attrName>
                                        </p:attrNameLst>
                                      </p:cBhvr>
                                      <p:to>
                                        <p:strVal val="visible"/>
                                      </p:to>
                                    </p:set>
                                    <p:animEffect filter="dissolve" transition="in">
                                      <p:cBhvr>
                                        <p:cTn id="317" dur="100"/>
                                        <p:tgtEl>
                                          <p:spTgt spid="210"/>
                                        </p:tgtEl>
                                      </p:cBhvr>
                                    </p:animEffect>
                                  </p:childTnLst>
                                </p:cTn>
                              </p:par>
                            </p:childTnLst>
                          </p:cTn>
                        </p:par>
                        <p:par>
                          <p:cTn id="318" fill="hold">
                            <p:stCondLst>
                              <p:cond delay="1500"/>
                            </p:stCondLst>
                            <p:childTnLst>
                              <p:par>
                                <p:cTn id="319" presetClass="entr" nodeType="afterEffect" presetID="9" grpId="76" fill="hold">
                                  <p:stCondLst>
                                    <p:cond delay="0"/>
                                  </p:stCondLst>
                                  <p:iterate type="el" backwards="0">
                                    <p:tmAbs val="0"/>
                                  </p:iterate>
                                  <p:childTnLst>
                                    <p:set>
                                      <p:cBhvr>
                                        <p:cTn id="320" fill="hold"/>
                                        <p:tgtEl>
                                          <p:spTgt spid="211"/>
                                        </p:tgtEl>
                                        <p:attrNameLst>
                                          <p:attrName>style.visibility</p:attrName>
                                        </p:attrNameLst>
                                      </p:cBhvr>
                                      <p:to>
                                        <p:strVal val="visible"/>
                                      </p:to>
                                    </p:set>
                                    <p:animEffect filter="dissolve" transition="in">
                                      <p:cBhvr>
                                        <p:cTn id="321" dur="100"/>
                                        <p:tgtEl>
                                          <p:spTgt spid="211"/>
                                        </p:tgtEl>
                                      </p:cBhvr>
                                    </p:animEffect>
                                  </p:childTnLst>
                                </p:cTn>
                              </p:par>
                            </p:childTnLst>
                          </p:cTn>
                        </p:par>
                        <p:par>
                          <p:cTn id="322" fill="hold">
                            <p:stCondLst>
                              <p:cond delay="1600"/>
                            </p:stCondLst>
                            <p:childTnLst>
                              <p:par>
                                <p:cTn id="323" presetClass="entr" nodeType="afterEffect" presetID="9" grpId="77" fill="hold">
                                  <p:stCondLst>
                                    <p:cond delay="0"/>
                                  </p:stCondLst>
                                  <p:iterate type="el" backwards="0">
                                    <p:tmAbs val="0"/>
                                  </p:iterate>
                                  <p:childTnLst>
                                    <p:set>
                                      <p:cBhvr>
                                        <p:cTn id="324" fill="hold"/>
                                        <p:tgtEl>
                                          <p:spTgt spid="251"/>
                                        </p:tgtEl>
                                        <p:attrNameLst>
                                          <p:attrName>style.visibility</p:attrName>
                                        </p:attrNameLst>
                                      </p:cBhvr>
                                      <p:to>
                                        <p:strVal val="visible"/>
                                      </p:to>
                                    </p:set>
                                    <p:animEffect filter="dissolve" transition="in">
                                      <p:cBhvr>
                                        <p:cTn id="325" dur="100"/>
                                        <p:tgtEl>
                                          <p:spTgt spid="251"/>
                                        </p:tgtEl>
                                      </p:cBhvr>
                                    </p:animEffect>
                                  </p:childTnLst>
                                </p:cTn>
                              </p:par>
                            </p:childTnLst>
                          </p:cTn>
                        </p:par>
                        <p:par>
                          <p:cTn id="326" fill="hold">
                            <p:stCondLst>
                              <p:cond delay="1700"/>
                            </p:stCondLst>
                            <p:childTnLst>
                              <p:par>
                                <p:cTn id="327" presetClass="entr" nodeType="afterEffect" presetID="9" grpId="78" fill="hold">
                                  <p:stCondLst>
                                    <p:cond delay="0"/>
                                  </p:stCondLst>
                                  <p:iterate type="el" backwards="0">
                                    <p:tmAbs val="0"/>
                                  </p:iterate>
                                  <p:childTnLst>
                                    <p:set>
                                      <p:cBhvr>
                                        <p:cTn id="328" fill="hold"/>
                                        <p:tgtEl>
                                          <p:spTgt spid="247"/>
                                        </p:tgtEl>
                                        <p:attrNameLst>
                                          <p:attrName>style.visibility</p:attrName>
                                        </p:attrNameLst>
                                      </p:cBhvr>
                                      <p:to>
                                        <p:strVal val="visible"/>
                                      </p:to>
                                    </p:set>
                                    <p:animEffect filter="dissolve" transition="in">
                                      <p:cBhvr>
                                        <p:cTn id="329" dur="100"/>
                                        <p:tgtEl>
                                          <p:spTgt spid="247"/>
                                        </p:tgtEl>
                                      </p:cBhvr>
                                    </p:animEffect>
                                  </p:childTnLst>
                                </p:cTn>
                              </p:par>
                            </p:childTnLst>
                          </p:cTn>
                        </p:par>
                        <p:par>
                          <p:cTn id="330" fill="hold">
                            <p:stCondLst>
                              <p:cond delay="1800"/>
                            </p:stCondLst>
                            <p:childTnLst>
                              <p:par>
                                <p:cTn id="331" presetClass="entr" nodeType="afterEffect" presetID="9" grpId="79" fill="hold">
                                  <p:stCondLst>
                                    <p:cond delay="0"/>
                                  </p:stCondLst>
                                  <p:iterate type="el" backwards="0">
                                    <p:tmAbs val="0"/>
                                  </p:iterate>
                                  <p:childTnLst>
                                    <p:set>
                                      <p:cBhvr>
                                        <p:cTn id="332" fill="hold"/>
                                        <p:tgtEl>
                                          <p:spTgt spid="243"/>
                                        </p:tgtEl>
                                        <p:attrNameLst>
                                          <p:attrName>style.visibility</p:attrName>
                                        </p:attrNameLst>
                                      </p:cBhvr>
                                      <p:to>
                                        <p:strVal val="visible"/>
                                      </p:to>
                                    </p:set>
                                    <p:animEffect filter="dissolve" transition="in">
                                      <p:cBhvr>
                                        <p:cTn id="333" dur="100"/>
                                        <p:tgtEl>
                                          <p:spTgt spid="243"/>
                                        </p:tgtEl>
                                      </p:cBhvr>
                                    </p:animEffect>
                                  </p:childTnLst>
                                </p:cTn>
                              </p:par>
                            </p:childTnLst>
                          </p:cTn>
                        </p:par>
                        <p:par>
                          <p:cTn id="334" fill="hold">
                            <p:stCondLst>
                              <p:cond delay="1900"/>
                            </p:stCondLst>
                            <p:childTnLst>
                              <p:par>
                                <p:cTn id="335" presetClass="entr" nodeType="afterEffect" presetID="9" grpId="80" fill="hold">
                                  <p:stCondLst>
                                    <p:cond delay="0"/>
                                  </p:stCondLst>
                                  <p:iterate type="el" backwards="0">
                                    <p:tmAbs val="0"/>
                                  </p:iterate>
                                  <p:childTnLst>
                                    <p:set>
                                      <p:cBhvr>
                                        <p:cTn id="336" fill="hold"/>
                                        <p:tgtEl>
                                          <p:spTgt spid="248"/>
                                        </p:tgtEl>
                                        <p:attrNameLst>
                                          <p:attrName>style.visibility</p:attrName>
                                        </p:attrNameLst>
                                      </p:cBhvr>
                                      <p:to>
                                        <p:strVal val="visible"/>
                                      </p:to>
                                    </p:set>
                                    <p:animEffect filter="dissolve" transition="in">
                                      <p:cBhvr>
                                        <p:cTn id="337" dur="100"/>
                                        <p:tgtEl>
                                          <p:spTgt spid="248"/>
                                        </p:tgtEl>
                                      </p:cBhvr>
                                    </p:animEffect>
                                  </p:childTnLst>
                                </p:cTn>
                              </p:par>
                            </p:childTnLst>
                          </p:cTn>
                        </p:par>
                        <p:par>
                          <p:cTn id="338" fill="hold">
                            <p:stCondLst>
                              <p:cond delay="2000"/>
                            </p:stCondLst>
                            <p:childTnLst>
                              <p:par>
                                <p:cTn id="339" presetClass="entr" nodeType="afterEffect" presetID="9" grpId="81" fill="hold">
                                  <p:stCondLst>
                                    <p:cond delay="0"/>
                                  </p:stCondLst>
                                  <p:iterate type="el" backwards="0">
                                    <p:tmAbs val="0"/>
                                  </p:iterate>
                                  <p:childTnLst>
                                    <p:set>
                                      <p:cBhvr>
                                        <p:cTn id="340" fill="hold"/>
                                        <p:tgtEl>
                                          <p:spTgt spid="245"/>
                                        </p:tgtEl>
                                        <p:attrNameLst>
                                          <p:attrName>style.visibility</p:attrName>
                                        </p:attrNameLst>
                                      </p:cBhvr>
                                      <p:to>
                                        <p:strVal val="visible"/>
                                      </p:to>
                                    </p:set>
                                    <p:animEffect filter="dissolve" transition="in">
                                      <p:cBhvr>
                                        <p:cTn id="341" dur="100"/>
                                        <p:tgtEl>
                                          <p:spTgt spid="245"/>
                                        </p:tgtEl>
                                      </p:cBhvr>
                                    </p:animEffect>
                                  </p:childTnLst>
                                </p:cTn>
                              </p:par>
                            </p:childTnLst>
                          </p:cTn>
                        </p:par>
                        <p:par>
                          <p:cTn id="342" fill="hold">
                            <p:stCondLst>
                              <p:cond delay="2100"/>
                            </p:stCondLst>
                            <p:childTnLst>
                              <p:par>
                                <p:cTn id="343" presetClass="entr" nodeType="afterEffect" presetID="9" grpId="82" fill="hold">
                                  <p:stCondLst>
                                    <p:cond delay="0"/>
                                  </p:stCondLst>
                                  <p:iterate type="el" backwards="0">
                                    <p:tmAbs val="0"/>
                                  </p:iterate>
                                  <p:childTnLst>
                                    <p:set>
                                      <p:cBhvr>
                                        <p:cTn id="344" fill="hold"/>
                                        <p:tgtEl>
                                          <p:spTgt spid="244"/>
                                        </p:tgtEl>
                                        <p:attrNameLst>
                                          <p:attrName>style.visibility</p:attrName>
                                        </p:attrNameLst>
                                      </p:cBhvr>
                                      <p:to>
                                        <p:strVal val="visible"/>
                                      </p:to>
                                    </p:set>
                                    <p:animEffect filter="dissolve" transition="in">
                                      <p:cBhvr>
                                        <p:cTn id="345" dur="100"/>
                                        <p:tgtEl>
                                          <p:spTgt spid="244"/>
                                        </p:tgtEl>
                                      </p:cBhvr>
                                    </p:animEffect>
                                  </p:childTnLst>
                                </p:cTn>
                              </p:par>
                            </p:childTnLst>
                          </p:cTn>
                        </p:par>
                        <p:par>
                          <p:cTn id="346" fill="hold">
                            <p:stCondLst>
                              <p:cond delay="2200"/>
                            </p:stCondLst>
                            <p:childTnLst>
                              <p:par>
                                <p:cTn id="347" presetClass="entr" nodeType="afterEffect" presetID="9" grpId="83" fill="hold">
                                  <p:stCondLst>
                                    <p:cond delay="0"/>
                                  </p:stCondLst>
                                  <p:iterate type="el" backwards="0">
                                    <p:tmAbs val="0"/>
                                  </p:iterate>
                                  <p:childTnLst>
                                    <p:set>
                                      <p:cBhvr>
                                        <p:cTn id="348" fill="hold"/>
                                        <p:tgtEl>
                                          <p:spTgt spid="246"/>
                                        </p:tgtEl>
                                        <p:attrNameLst>
                                          <p:attrName>style.visibility</p:attrName>
                                        </p:attrNameLst>
                                      </p:cBhvr>
                                      <p:to>
                                        <p:strVal val="visible"/>
                                      </p:to>
                                    </p:set>
                                    <p:animEffect filter="dissolve" transition="in">
                                      <p:cBhvr>
                                        <p:cTn id="349" dur="100"/>
                                        <p:tgtEl>
                                          <p:spTgt spid="246"/>
                                        </p:tgtEl>
                                      </p:cBhvr>
                                    </p:animEffect>
                                  </p:childTnLst>
                                </p:cTn>
                              </p:par>
                            </p:childTnLst>
                          </p:cTn>
                        </p:par>
                        <p:par>
                          <p:cTn id="350" fill="hold">
                            <p:stCondLst>
                              <p:cond delay="2300"/>
                            </p:stCondLst>
                            <p:childTnLst>
                              <p:par>
                                <p:cTn id="351" presetClass="entr" nodeType="afterEffect" presetID="9" grpId="84" fill="hold">
                                  <p:stCondLst>
                                    <p:cond delay="0"/>
                                  </p:stCondLst>
                                  <p:iterate type="el" backwards="0">
                                    <p:tmAbs val="0"/>
                                  </p:iterate>
                                  <p:childTnLst>
                                    <p:set>
                                      <p:cBhvr>
                                        <p:cTn id="352" fill="hold"/>
                                        <p:tgtEl>
                                          <p:spTgt spid="249"/>
                                        </p:tgtEl>
                                        <p:attrNameLst>
                                          <p:attrName>style.visibility</p:attrName>
                                        </p:attrNameLst>
                                      </p:cBhvr>
                                      <p:to>
                                        <p:strVal val="visible"/>
                                      </p:to>
                                    </p:set>
                                    <p:animEffect filter="dissolve" transition="in">
                                      <p:cBhvr>
                                        <p:cTn id="353" dur="100"/>
                                        <p:tgtEl>
                                          <p:spTgt spid="249"/>
                                        </p:tgtEl>
                                      </p:cBhvr>
                                    </p:animEffect>
                                  </p:childTnLst>
                                </p:cTn>
                              </p:par>
                            </p:childTnLst>
                          </p:cTn>
                        </p:par>
                        <p:par>
                          <p:cTn id="354" fill="hold">
                            <p:stCondLst>
                              <p:cond delay="2400"/>
                            </p:stCondLst>
                            <p:childTnLst>
                              <p:par>
                                <p:cTn id="355" presetClass="entr" nodeType="afterEffect" presetID="9" grpId="85" fill="hold">
                                  <p:stCondLst>
                                    <p:cond delay="0"/>
                                  </p:stCondLst>
                                  <p:iterate type="el" backwards="0">
                                    <p:tmAbs val="0"/>
                                  </p:iterate>
                                  <p:childTnLst>
                                    <p:set>
                                      <p:cBhvr>
                                        <p:cTn id="356" fill="hold"/>
                                        <p:tgtEl>
                                          <p:spTgt spid="250"/>
                                        </p:tgtEl>
                                        <p:attrNameLst>
                                          <p:attrName>style.visibility</p:attrName>
                                        </p:attrNameLst>
                                      </p:cBhvr>
                                      <p:to>
                                        <p:strVal val="visible"/>
                                      </p:to>
                                    </p:set>
                                    <p:animEffect filter="dissolve" transition="in">
                                      <p:cBhvr>
                                        <p:cTn id="357" dur="100"/>
                                        <p:tgtEl>
                                          <p:spTgt spid="250"/>
                                        </p:tgtEl>
                                      </p:cBhvr>
                                    </p:animEffect>
                                  </p:childTnLst>
                                </p:cTn>
                              </p:par>
                            </p:childTnLst>
                          </p:cTn>
                        </p:par>
                      </p:childTnLst>
                    </p:cTn>
                  </p:par>
                  <p:par>
                    <p:cTn id="358" fill="hold">
                      <p:stCondLst>
                        <p:cond delay="indefinite"/>
                      </p:stCondLst>
                      <p:childTnLst>
                        <p:par>
                          <p:cTn id="359" fill="hold">
                            <p:stCondLst>
                              <p:cond delay="0"/>
                            </p:stCondLst>
                            <p:childTnLst>
                              <p:par>
                                <p:cTn id="360" presetClass="entr" nodeType="clickEffect" presetID="9" grpId="86" fill="hold">
                                  <p:stCondLst>
                                    <p:cond delay="0"/>
                                  </p:stCondLst>
                                  <p:iterate type="el" backwards="0">
                                    <p:tmAbs val="0"/>
                                  </p:iterate>
                                  <p:childTnLst>
                                    <p:set>
                                      <p:cBhvr>
                                        <p:cTn id="361" fill="hold"/>
                                        <p:tgtEl>
                                          <p:spTgt spid="212"/>
                                        </p:tgtEl>
                                        <p:attrNameLst>
                                          <p:attrName>style.visibility</p:attrName>
                                        </p:attrNameLst>
                                      </p:cBhvr>
                                      <p:to>
                                        <p:strVal val="visible"/>
                                      </p:to>
                                    </p:set>
                                    <p:animEffect filter="dissolve" transition="in">
                                      <p:cBhvr>
                                        <p:cTn id="362" dur="100"/>
                                        <p:tgtEl>
                                          <p:spTgt spid="212"/>
                                        </p:tgtEl>
                                      </p:cBhvr>
                                    </p:animEffect>
                                  </p:childTnLst>
                                </p:cTn>
                              </p:par>
                            </p:childTnLst>
                          </p:cTn>
                        </p:par>
                        <p:par>
                          <p:cTn id="363" fill="hold">
                            <p:stCondLst>
                              <p:cond delay="100"/>
                            </p:stCondLst>
                            <p:childTnLst>
                              <p:par>
                                <p:cTn id="364" presetClass="entr" nodeType="afterEffect" presetID="9" grpId="87" fill="hold">
                                  <p:stCondLst>
                                    <p:cond delay="0"/>
                                  </p:stCondLst>
                                  <p:iterate type="el" backwards="0">
                                    <p:tmAbs val="0"/>
                                  </p:iterate>
                                  <p:childTnLst>
                                    <p:set>
                                      <p:cBhvr>
                                        <p:cTn id="365" fill="hold"/>
                                        <p:tgtEl>
                                          <p:spTgt spid="213"/>
                                        </p:tgtEl>
                                        <p:attrNameLst>
                                          <p:attrName>style.visibility</p:attrName>
                                        </p:attrNameLst>
                                      </p:cBhvr>
                                      <p:to>
                                        <p:strVal val="visible"/>
                                      </p:to>
                                    </p:set>
                                    <p:animEffect filter="dissolve" transition="in">
                                      <p:cBhvr>
                                        <p:cTn id="366" dur="100"/>
                                        <p:tgtEl>
                                          <p:spTgt spid="213"/>
                                        </p:tgtEl>
                                      </p:cBhvr>
                                    </p:animEffect>
                                  </p:childTnLst>
                                </p:cTn>
                              </p:par>
                            </p:childTnLst>
                          </p:cTn>
                        </p:par>
                        <p:par>
                          <p:cTn id="367" fill="hold">
                            <p:stCondLst>
                              <p:cond delay="200"/>
                            </p:stCondLst>
                            <p:childTnLst>
                              <p:par>
                                <p:cTn id="368" presetClass="entr" nodeType="afterEffect" presetID="9" grpId="88" fill="hold">
                                  <p:stCondLst>
                                    <p:cond delay="0"/>
                                  </p:stCondLst>
                                  <p:iterate type="el" backwards="0">
                                    <p:tmAbs val="0"/>
                                  </p:iterate>
                                  <p:childTnLst>
                                    <p:set>
                                      <p:cBhvr>
                                        <p:cTn id="369" fill="hold"/>
                                        <p:tgtEl>
                                          <p:spTgt spid="214"/>
                                        </p:tgtEl>
                                        <p:attrNameLst>
                                          <p:attrName>style.visibility</p:attrName>
                                        </p:attrNameLst>
                                      </p:cBhvr>
                                      <p:to>
                                        <p:strVal val="visible"/>
                                      </p:to>
                                    </p:set>
                                    <p:animEffect filter="dissolve" transition="in">
                                      <p:cBhvr>
                                        <p:cTn id="370" dur="100"/>
                                        <p:tgtEl>
                                          <p:spTgt spid="214"/>
                                        </p:tgtEl>
                                      </p:cBhvr>
                                    </p:animEffect>
                                  </p:childTnLst>
                                </p:cTn>
                              </p:par>
                            </p:childTnLst>
                          </p:cTn>
                        </p:par>
                        <p:par>
                          <p:cTn id="371" fill="hold">
                            <p:stCondLst>
                              <p:cond delay="300"/>
                            </p:stCondLst>
                            <p:childTnLst>
                              <p:par>
                                <p:cTn id="372" presetClass="entr" nodeType="afterEffect" presetID="9" grpId="89" fill="hold">
                                  <p:stCondLst>
                                    <p:cond delay="0"/>
                                  </p:stCondLst>
                                  <p:iterate type="el" backwards="0">
                                    <p:tmAbs val="0"/>
                                  </p:iterate>
                                  <p:childTnLst>
                                    <p:set>
                                      <p:cBhvr>
                                        <p:cTn id="373" fill="hold"/>
                                        <p:tgtEl>
                                          <p:spTgt spid="215"/>
                                        </p:tgtEl>
                                        <p:attrNameLst>
                                          <p:attrName>style.visibility</p:attrName>
                                        </p:attrNameLst>
                                      </p:cBhvr>
                                      <p:to>
                                        <p:strVal val="visible"/>
                                      </p:to>
                                    </p:set>
                                    <p:animEffect filter="dissolve" transition="in">
                                      <p:cBhvr>
                                        <p:cTn id="374" dur="100"/>
                                        <p:tgtEl>
                                          <p:spTgt spid="215"/>
                                        </p:tgtEl>
                                      </p:cBhvr>
                                    </p:animEffect>
                                  </p:childTnLst>
                                </p:cTn>
                              </p:par>
                            </p:childTnLst>
                          </p:cTn>
                        </p:par>
                        <p:par>
                          <p:cTn id="375" fill="hold">
                            <p:stCondLst>
                              <p:cond delay="400"/>
                            </p:stCondLst>
                            <p:childTnLst>
                              <p:par>
                                <p:cTn id="376" presetClass="entr" nodeType="afterEffect" presetID="9" grpId="90" fill="hold">
                                  <p:stCondLst>
                                    <p:cond delay="0"/>
                                  </p:stCondLst>
                                  <p:iterate type="el" backwards="0">
                                    <p:tmAbs val="0"/>
                                  </p:iterate>
                                  <p:childTnLst>
                                    <p:set>
                                      <p:cBhvr>
                                        <p:cTn id="377" fill="hold"/>
                                        <p:tgtEl>
                                          <p:spTgt spid="216"/>
                                        </p:tgtEl>
                                        <p:attrNameLst>
                                          <p:attrName>style.visibility</p:attrName>
                                        </p:attrNameLst>
                                      </p:cBhvr>
                                      <p:to>
                                        <p:strVal val="visible"/>
                                      </p:to>
                                    </p:set>
                                    <p:animEffect filter="dissolve" transition="in">
                                      <p:cBhvr>
                                        <p:cTn id="378" dur="100"/>
                                        <p:tgtEl>
                                          <p:spTgt spid="216"/>
                                        </p:tgtEl>
                                      </p:cBhvr>
                                    </p:animEffect>
                                  </p:childTnLst>
                                </p:cTn>
                              </p:par>
                            </p:childTnLst>
                          </p:cTn>
                        </p:par>
                        <p:par>
                          <p:cTn id="379" fill="hold">
                            <p:stCondLst>
                              <p:cond delay="500"/>
                            </p:stCondLst>
                            <p:childTnLst>
                              <p:par>
                                <p:cTn id="380" presetClass="entr" nodeType="afterEffect" presetID="9" grpId="91" fill="hold">
                                  <p:stCondLst>
                                    <p:cond delay="0"/>
                                  </p:stCondLst>
                                  <p:iterate type="el" backwards="0">
                                    <p:tmAbs val="0"/>
                                  </p:iterate>
                                  <p:childTnLst>
                                    <p:set>
                                      <p:cBhvr>
                                        <p:cTn id="381" fill="hold"/>
                                        <p:tgtEl>
                                          <p:spTgt spid="262"/>
                                        </p:tgtEl>
                                        <p:attrNameLst>
                                          <p:attrName>style.visibility</p:attrName>
                                        </p:attrNameLst>
                                      </p:cBhvr>
                                      <p:to>
                                        <p:strVal val="visible"/>
                                      </p:to>
                                    </p:set>
                                    <p:animEffect filter="dissolve" transition="in">
                                      <p:cBhvr>
                                        <p:cTn id="382" dur="100"/>
                                        <p:tgtEl>
                                          <p:spTgt spid="262"/>
                                        </p:tgtEl>
                                      </p:cBhvr>
                                    </p:animEffect>
                                  </p:childTnLst>
                                </p:cTn>
                              </p:par>
                            </p:childTnLst>
                          </p:cTn>
                        </p:par>
                        <p:par>
                          <p:cTn id="383" fill="hold">
                            <p:stCondLst>
                              <p:cond delay="600"/>
                            </p:stCondLst>
                            <p:childTnLst>
                              <p:par>
                                <p:cTn id="384" presetClass="entr" nodeType="afterEffect" presetID="9" grpId="92" fill="hold">
                                  <p:stCondLst>
                                    <p:cond delay="0"/>
                                  </p:stCondLst>
                                  <p:iterate type="el" backwards="0">
                                    <p:tmAbs val="0"/>
                                  </p:iterate>
                                  <p:childTnLst>
                                    <p:set>
                                      <p:cBhvr>
                                        <p:cTn id="385" fill="hold"/>
                                        <p:tgtEl>
                                          <p:spTgt spid="217"/>
                                        </p:tgtEl>
                                        <p:attrNameLst>
                                          <p:attrName>style.visibility</p:attrName>
                                        </p:attrNameLst>
                                      </p:cBhvr>
                                      <p:to>
                                        <p:strVal val="visible"/>
                                      </p:to>
                                    </p:set>
                                    <p:animEffect filter="dissolve" transition="in">
                                      <p:cBhvr>
                                        <p:cTn id="386" dur="100"/>
                                        <p:tgtEl>
                                          <p:spTgt spid="217"/>
                                        </p:tgtEl>
                                      </p:cBhvr>
                                    </p:animEffect>
                                  </p:childTnLst>
                                </p:cTn>
                              </p:par>
                            </p:childTnLst>
                          </p:cTn>
                        </p:par>
                        <p:par>
                          <p:cTn id="387" fill="hold">
                            <p:stCondLst>
                              <p:cond delay="700"/>
                            </p:stCondLst>
                            <p:childTnLst>
                              <p:par>
                                <p:cTn id="388" presetClass="entr" nodeType="afterEffect" presetID="9" grpId="93" fill="hold">
                                  <p:stCondLst>
                                    <p:cond delay="0"/>
                                  </p:stCondLst>
                                  <p:iterate type="el" backwards="0">
                                    <p:tmAbs val="0"/>
                                  </p:iterate>
                                  <p:childTnLst>
                                    <p:set>
                                      <p:cBhvr>
                                        <p:cTn id="389" fill="hold"/>
                                        <p:tgtEl>
                                          <p:spTgt spid="218"/>
                                        </p:tgtEl>
                                        <p:attrNameLst>
                                          <p:attrName>style.visibility</p:attrName>
                                        </p:attrNameLst>
                                      </p:cBhvr>
                                      <p:to>
                                        <p:strVal val="visible"/>
                                      </p:to>
                                    </p:set>
                                    <p:animEffect filter="dissolve" transition="in">
                                      <p:cBhvr>
                                        <p:cTn id="390" dur="100"/>
                                        <p:tgtEl>
                                          <p:spTgt spid="218"/>
                                        </p:tgtEl>
                                      </p:cBhvr>
                                    </p:animEffect>
                                  </p:childTnLst>
                                </p:cTn>
                              </p:par>
                            </p:childTnLst>
                          </p:cTn>
                        </p:par>
                        <p:par>
                          <p:cTn id="391" fill="hold">
                            <p:stCondLst>
                              <p:cond delay="800"/>
                            </p:stCondLst>
                            <p:childTnLst>
                              <p:par>
                                <p:cTn id="392" presetClass="entr" nodeType="afterEffect" presetID="9" grpId="94" fill="hold">
                                  <p:stCondLst>
                                    <p:cond delay="0"/>
                                  </p:stCondLst>
                                  <p:iterate type="el" backwards="0">
                                    <p:tmAbs val="0"/>
                                  </p:iterate>
                                  <p:childTnLst>
                                    <p:set>
                                      <p:cBhvr>
                                        <p:cTn id="393" fill="hold"/>
                                        <p:tgtEl>
                                          <p:spTgt spid="219"/>
                                        </p:tgtEl>
                                        <p:attrNameLst>
                                          <p:attrName>style.visibility</p:attrName>
                                        </p:attrNameLst>
                                      </p:cBhvr>
                                      <p:to>
                                        <p:strVal val="visible"/>
                                      </p:to>
                                    </p:set>
                                    <p:animEffect filter="dissolve" transition="in">
                                      <p:cBhvr>
                                        <p:cTn id="394" dur="100"/>
                                        <p:tgtEl>
                                          <p:spTgt spid="219"/>
                                        </p:tgtEl>
                                      </p:cBhvr>
                                    </p:animEffect>
                                  </p:childTnLst>
                                </p:cTn>
                              </p:par>
                            </p:childTnLst>
                          </p:cTn>
                        </p:par>
                        <p:par>
                          <p:cTn id="395" fill="hold">
                            <p:stCondLst>
                              <p:cond delay="900"/>
                            </p:stCondLst>
                            <p:childTnLst>
                              <p:par>
                                <p:cTn id="396" presetClass="entr" nodeType="afterEffect" presetID="9" grpId="95" fill="hold">
                                  <p:stCondLst>
                                    <p:cond delay="0"/>
                                  </p:stCondLst>
                                  <p:iterate type="el" backwards="0">
                                    <p:tmAbs val="0"/>
                                  </p:iterate>
                                  <p:childTnLst>
                                    <p:set>
                                      <p:cBhvr>
                                        <p:cTn id="397" fill="hold"/>
                                        <p:tgtEl>
                                          <p:spTgt spid="258"/>
                                        </p:tgtEl>
                                        <p:attrNameLst>
                                          <p:attrName>style.visibility</p:attrName>
                                        </p:attrNameLst>
                                      </p:cBhvr>
                                      <p:to>
                                        <p:strVal val="visible"/>
                                      </p:to>
                                    </p:set>
                                    <p:animEffect filter="dissolve" transition="in">
                                      <p:cBhvr>
                                        <p:cTn id="398" dur="100"/>
                                        <p:tgtEl>
                                          <p:spTgt spid="258"/>
                                        </p:tgtEl>
                                      </p:cBhvr>
                                    </p:animEffect>
                                  </p:childTnLst>
                                </p:cTn>
                              </p:par>
                            </p:childTnLst>
                          </p:cTn>
                        </p:par>
                        <p:par>
                          <p:cTn id="399" fill="hold">
                            <p:stCondLst>
                              <p:cond delay="1000"/>
                            </p:stCondLst>
                            <p:childTnLst>
                              <p:par>
                                <p:cTn id="400" presetClass="entr" nodeType="afterEffect" presetID="9" grpId="96" fill="hold">
                                  <p:stCondLst>
                                    <p:cond delay="0"/>
                                  </p:stCondLst>
                                  <p:iterate type="el" backwards="0">
                                    <p:tmAbs val="0"/>
                                  </p:iterate>
                                  <p:childTnLst>
                                    <p:set>
                                      <p:cBhvr>
                                        <p:cTn id="401" fill="hold"/>
                                        <p:tgtEl>
                                          <p:spTgt spid="257"/>
                                        </p:tgtEl>
                                        <p:attrNameLst>
                                          <p:attrName>style.visibility</p:attrName>
                                        </p:attrNameLst>
                                      </p:cBhvr>
                                      <p:to>
                                        <p:strVal val="visible"/>
                                      </p:to>
                                    </p:set>
                                    <p:animEffect filter="dissolve" transition="in">
                                      <p:cBhvr>
                                        <p:cTn id="402" dur="100"/>
                                        <p:tgtEl>
                                          <p:spTgt spid="257"/>
                                        </p:tgtEl>
                                      </p:cBhvr>
                                    </p:animEffect>
                                  </p:childTnLst>
                                </p:cTn>
                              </p:par>
                            </p:childTnLst>
                          </p:cTn>
                        </p:par>
                        <p:par>
                          <p:cTn id="403" fill="hold">
                            <p:stCondLst>
                              <p:cond delay="1100"/>
                            </p:stCondLst>
                            <p:childTnLst>
                              <p:par>
                                <p:cTn id="404" presetClass="entr" nodeType="afterEffect" presetID="9" grpId="97" fill="hold">
                                  <p:stCondLst>
                                    <p:cond delay="0"/>
                                  </p:stCondLst>
                                  <p:iterate type="el" backwards="0">
                                    <p:tmAbs val="0"/>
                                  </p:iterate>
                                  <p:childTnLst>
                                    <p:set>
                                      <p:cBhvr>
                                        <p:cTn id="405" fill="hold"/>
                                        <p:tgtEl>
                                          <p:spTgt spid="256"/>
                                        </p:tgtEl>
                                        <p:attrNameLst>
                                          <p:attrName>style.visibility</p:attrName>
                                        </p:attrNameLst>
                                      </p:cBhvr>
                                      <p:to>
                                        <p:strVal val="visible"/>
                                      </p:to>
                                    </p:set>
                                    <p:animEffect filter="dissolve" transition="in">
                                      <p:cBhvr>
                                        <p:cTn id="406" dur="100"/>
                                        <p:tgtEl>
                                          <p:spTgt spid="256"/>
                                        </p:tgtEl>
                                      </p:cBhvr>
                                    </p:animEffect>
                                  </p:childTnLst>
                                </p:cTn>
                              </p:par>
                            </p:childTnLst>
                          </p:cTn>
                        </p:par>
                        <p:par>
                          <p:cTn id="407" fill="hold">
                            <p:stCondLst>
                              <p:cond delay="1200"/>
                            </p:stCondLst>
                            <p:childTnLst>
                              <p:par>
                                <p:cTn id="408" presetClass="entr" nodeType="afterEffect" presetID="9" grpId="98" fill="hold">
                                  <p:stCondLst>
                                    <p:cond delay="0"/>
                                  </p:stCondLst>
                                  <p:iterate type="el" backwards="0">
                                    <p:tmAbs val="0"/>
                                  </p:iterate>
                                  <p:childTnLst>
                                    <p:set>
                                      <p:cBhvr>
                                        <p:cTn id="409" fill="hold"/>
                                        <p:tgtEl>
                                          <p:spTgt spid="259"/>
                                        </p:tgtEl>
                                        <p:attrNameLst>
                                          <p:attrName>style.visibility</p:attrName>
                                        </p:attrNameLst>
                                      </p:cBhvr>
                                      <p:to>
                                        <p:strVal val="visible"/>
                                      </p:to>
                                    </p:set>
                                    <p:animEffect filter="dissolve" transition="in">
                                      <p:cBhvr>
                                        <p:cTn id="410" dur="100"/>
                                        <p:tgtEl>
                                          <p:spTgt spid="259"/>
                                        </p:tgtEl>
                                      </p:cBhvr>
                                    </p:animEffect>
                                  </p:childTnLst>
                                </p:cTn>
                              </p:par>
                            </p:childTnLst>
                          </p:cTn>
                        </p:par>
                        <p:par>
                          <p:cTn id="411" fill="hold">
                            <p:stCondLst>
                              <p:cond delay="1300"/>
                            </p:stCondLst>
                            <p:childTnLst>
                              <p:par>
                                <p:cTn id="412" presetClass="entr" nodeType="afterEffect" presetID="9" grpId="99" fill="hold">
                                  <p:stCondLst>
                                    <p:cond delay="0"/>
                                  </p:stCondLst>
                                  <p:iterate type="el" backwards="0">
                                    <p:tmAbs val="0"/>
                                  </p:iterate>
                                  <p:childTnLst>
                                    <p:set>
                                      <p:cBhvr>
                                        <p:cTn id="413" fill="hold"/>
                                        <p:tgtEl>
                                          <p:spTgt spid="260"/>
                                        </p:tgtEl>
                                        <p:attrNameLst>
                                          <p:attrName>style.visibility</p:attrName>
                                        </p:attrNameLst>
                                      </p:cBhvr>
                                      <p:to>
                                        <p:strVal val="visible"/>
                                      </p:to>
                                    </p:set>
                                    <p:animEffect filter="dissolve" transition="in">
                                      <p:cBhvr>
                                        <p:cTn id="414" dur="100"/>
                                        <p:tgtEl>
                                          <p:spTgt spid="260"/>
                                        </p:tgtEl>
                                      </p:cBhvr>
                                    </p:animEffect>
                                  </p:childTnLst>
                                </p:cTn>
                              </p:par>
                            </p:childTnLst>
                          </p:cTn>
                        </p:par>
                        <p:par>
                          <p:cTn id="415" fill="hold">
                            <p:stCondLst>
                              <p:cond delay="1400"/>
                            </p:stCondLst>
                            <p:childTnLst>
                              <p:par>
                                <p:cTn id="416" presetClass="entr" nodeType="afterEffect" presetID="9" grpId="100" fill="hold">
                                  <p:stCondLst>
                                    <p:cond delay="0"/>
                                  </p:stCondLst>
                                  <p:iterate type="el" backwards="0">
                                    <p:tmAbs val="0"/>
                                  </p:iterate>
                                  <p:childTnLst>
                                    <p:set>
                                      <p:cBhvr>
                                        <p:cTn id="417" fill="hold"/>
                                        <p:tgtEl>
                                          <p:spTgt spid="261"/>
                                        </p:tgtEl>
                                        <p:attrNameLst>
                                          <p:attrName>style.visibility</p:attrName>
                                        </p:attrNameLst>
                                      </p:cBhvr>
                                      <p:to>
                                        <p:strVal val="visible"/>
                                      </p:to>
                                    </p:set>
                                    <p:animEffect filter="dissolve" transition="in">
                                      <p:cBhvr>
                                        <p:cTn id="418" dur="100"/>
                                        <p:tgtEl>
                                          <p:spTgt spid="261"/>
                                        </p:tgtEl>
                                      </p:cBhvr>
                                    </p:animEffect>
                                  </p:childTnLst>
                                </p:cTn>
                              </p:par>
                            </p:childTnLst>
                          </p:cTn>
                        </p:par>
                      </p:childTnLst>
                    </p:cTn>
                  </p:par>
                  <p:par>
                    <p:cTn id="419" fill="hold">
                      <p:stCondLst>
                        <p:cond delay="indefinite"/>
                      </p:stCondLst>
                      <p:childTnLst>
                        <p:par>
                          <p:cTn id="420" fill="hold">
                            <p:stCondLst>
                              <p:cond delay="0"/>
                            </p:stCondLst>
                            <p:childTnLst>
                              <p:par>
                                <p:cTn id="421" presetClass="entr" nodeType="clickEffect" presetSubtype="8" presetID="2" grpId="101" fill="hold">
                                  <p:stCondLst>
                                    <p:cond delay="0"/>
                                  </p:stCondLst>
                                  <p:iterate type="el" backwards="0">
                                    <p:tmAbs val="0"/>
                                  </p:iterate>
                                  <p:childTnLst>
                                    <p:set>
                                      <p:cBhvr>
                                        <p:cTn id="422" fill="hold"/>
                                        <p:tgtEl>
                                          <p:spTgt spid="230"/>
                                        </p:tgtEl>
                                        <p:attrNameLst>
                                          <p:attrName>style.visibility</p:attrName>
                                        </p:attrNameLst>
                                      </p:cBhvr>
                                      <p:to>
                                        <p:strVal val="visible"/>
                                      </p:to>
                                    </p:set>
                                    <p:anim calcmode="lin" valueType="num">
                                      <p:cBhvr>
                                        <p:cTn id="423" dur="1000" fill="hold"/>
                                        <p:tgtEl>
                                          <p:spTgt spid="230"/>
                                        </p:tgtEl>
                                        <p:attrNameLst>
                                          <p:attrName>ppt_x</p:attrName>
                                        </p:attrNameLst>
                                      </p:cBhvr>
                                      <p:tavLst>
                                        <p:tav tm="0">
                                          <p:val>
                                            <p:strVal val="0-#ppt_w/2"/>
                                          </p:val>
                                        </p:tav>
                                        <p:tav tm="100000">
                                          <p:val>
                                            <p:strVal val="#ppt_x"/>
                                          </p:val>
                                        </p:tav>
                                      </p:tavLst>
                                    </p:anim>
                                    <p:anim calcmode="lin" valueType="num">
                                      <p:cBhvr>
                                        <p:cTn id="424" dur="1000" fill="hold"/>
                                        <p:tgtEl>
                                          <p:spTgt spid="230"/>
                                        </p:tgtEl>
                                        <p:attrNameLst>
                                          <p:attrName>ppt_y</p:attrName>
                                        </p:attrNameLst>
                                      </p:cBhvr>
                                      <p:tavLst>
                                        <p:tav tm="0">
                                          <p:val>
                                            <p:strVal val="#ppt_y"/>
                                          </p:val>
                                        </p:tav>
                                        <p:tav tm="100000">
                                          <p:val>
                                            <p:strVal val="#ppt_y"/>
                                          </p:val>
                                        </p:tav>
                                      </p:tavLst>
                                    </p:anim>
                                  </p:childTnLst>
                                </p:cTn>
                              </p:par>
                            </p:childTnLst>
                          </p:cTn>
                        </p:par>
                        <p:par>
                          <p:cTn id="425" fill="hold">
                            <p:stCondLst>
                              <p:cond delay="1000"/>
                            </p:stCondLst>
                            <p:childTnLst>
                              <p:par>
                                <p:cTn id="426" presetClass="entr" nodeType="afterEffect" presetSubtype="8" presetID="2" grpId="102" fill="hold">
                                  <p:stCondLst>
                                    <p:cond delay="0"/>
                                  </p:stCondLst>
                                  <p:iterate type="el" backwards="0">
                                    <p:tmAbs val="0"/>
                                  </p:iterate>
                                  <p:childTnLst>
                                    <p:set>
                                      <p:cBhvr>
                                        <p:cTn id="427" fill="hold"/>
                                        <p:tgtEl>
                                          <p:spTgt spid="231"/>
                                        </p:tgtEl>
                                        <p:attrNameLst>
                                          <p:attrName>style.visibility</p:attrName>
                                        </p:attrNameLst>
                                      </p:cBhvr>
                                      <p:to>
                                        <p:strVal val="visible"/>
                                      </p:to>
                                    </p:set>
                                    <p:anim calcmode="lin" valueType="num">
                                      <p:cBhvr>
                                        <p:cTn id="428" dur="1000" fill="hold"/>
                                        <p:tgtEl>
                                          <p:spTgt spid="231"/>
                                        </p:tgtEl>
                                        <p:attrNameLst>
                                          <p:attrName>ppt_x</p:attrName>
                                        </p:attrNameLst>
                                      </p:cBhvr>
                                      <p:tavLst>
                                        <p:tav tm="0">
                                          <p:val>
                                            <p:strVal val="0-#ppt_w/2"/>
                                          </p:val>
                                        </p:tav>
                                        <p:tav tm="100000">
                                          <p:val>
                                            <p:strVal val="#ppt_x"/>
                                          </p:val>
                                        </p:tav>
                                      </p:tavLst>
                                    </p:anim>
                                    <p:anim calcmode="lin" valueType="num">
                                      <p:cBhvr>
                                        <p:cTn id="429" dur="1000" fill="hold"/>
                                        <p:tgtEl>
                                          <p:spTgt spid="231"/>
                                        </p:tgtEl>
                                        <p:attrNameLst>
                                          <p:attrName>ppt_y</p:attrName>
                                        </p:attrNameLst>
                                      </p:cBhvr>
                                      <p:tavLst>
                                        <p:tav tm="0">
                                          <p:val>
                                            <p:strVal val="#ppt_y"/>
                                          </p:val>
                                        </p:tav>
                                        <p:tav tm="100000">
                                          <p:val>
                                            <p:strVal val="#ppt_y"/>
                                          </p:val>
                                        </p:tav>
                                      </p:tavLst>
                                    </p:anim>
                                  </p:childTnLst>
                                </p:cTn>
                              </p:par>
                            </p:childTnLst>
                          </p:cTn>
                        </p:par>
                        <p:par>
                          <p:cTn id="430" fill="hold">
                            <p:stCondLst>
                              <p:cond delay="2000"/>
                            </p:stCondLst>
                            <p:childTnLst>
                              <p:par>
                                <p:cTn id="431" presetClass="entr" nodeType="afterEffect" presetSubtype="8" presetID="2" grpId="103" fill="hold">
                                  <p:stCondLst>
                                    <p:cond delay="0"/>
                                  </p:stCondLst>
                                  <p:iterate type="el" backwards="0">
                                    <p:tmAbs val="0"/>
                                  </p:iterate>
                                  <p:childTnLst>
                                    <p:set>
                                      <p:cBhvr>
                                        <p:cTn id="432" fill="hold"/>
                                        <p:tgtEl>
                                          <p:spTgt spid="232"/>
                                        </p:tgtEl>
                                        <p:attrNameLst>
                                          <p:attrName>style.visibility</p:attrName>
                                        </p:attrNameLst>
                                      </p:cBhvr>
                                      <p:to>
                                        <p:strVal val="visible"/>
                                      </p:to>
                                    </p:set>
                                    <p:anim calcmode="lin" valueType="num">
                                      <p:cBhvr>
                                        <p:cTn id="433" dur="1000" fill="hold"/>
                                        <p:tgtEl>
                                          <p:spTgt spid="232"/>
                                        </p:tgtEl>
                                        <p:attrNameLst>
                                          <p:attrName>ppt_x</p:attrName>
                                        </p:attrNameLst>
                                      </p:cBhvr>
                                      <p:tavLst>
                                        <p:tav tm="0">
                                          <p:val>
                                            <p:strVal val="0-#ppt_w/2"/>
                                          </p:val>
                                        </p:tav>
                                        <p:tav tm="100000">
                                          <p:val>
                                            <p:strVal val="#ppt_x"/>
                                          </p:val>
                                        </p:tav>
                                      </p:tavLst>
                                    </p:anim>
                                    <p:anim calcmode="lin" valueType="num">
                                      <p:cBhvr>
                                        <p:cTn id="434" dur="1000" fill="hold"/>
                                        <p:tgtEl>
                                          <p:spTgt spid="232"/>
                                        </p:tgtEl>
                                        <p:attrNameLst>
                                          <p:attrName>ppt_y</p:attrName>
                                        </p:attrNameLst>
                                      </p:cBhvr>
                                      <p:tavLst>
                                        <p:tav tm="0">
                                          <p:val>
                                            <p:strVal val="#ppt_y"/>
                                          </p:val>
                                        </p:tav>
                                        <p:tav tm="100000">
                                          <p:val>
                                            <p:strVal val="#ppt_y"/>
                                          </p:val>
                                        </p:tav>
                                      </p:tavLst>
                                    </p:anim>
                                  </p:childTnLst>
                                </p:cTn>
                              </p:par>
                            </p:childTnLst>
                          </p:cTn>
                        </p:par>
                      </p:childTnLst>
                    </p:cTn>
                  </p:par>
                  <p:par>
                    <p:cTn id="435" fill="hold">
                      <p:stCondLst>
                        <p:cond delay="indefinite"/>
                      </p:stCondLst>
                      <p:childTnLst>
                        <p:par>
                          <p:cTn id="436" fill="hold">
                            <p:stCondLst>
                              <p:cond delay="0"/>
                            </p:stCondLst>
                            <p:childTnLst>
                              <p:par>
                                <p:cTn id="437" presetClass="entr" nodeType="clickEffect" presetID="9" grpId="104" fill="hold">
                                  <p:stCondLst>
                                    <p:cond delay="0"/>
                                  </p:stCondLst>
                                  <p:iterate type="el" backwards="0">
                                    <p:tmAbs val="0"/>
                                  </p:iterate>
                                  <p:childTnLst>
                                    <p:set>
                                      <p:cBhvr>
                                        <p:cTn id="438" fill="hold"/>
                                        <p:tgtEl>
                                          <p:spTgt spid="269"/>
                                        </p:tgtEl>
                                        <p:attrNameLst>
                                          <p:attrName>style.visibility</p:attrName>
                                        </p:attrNameLst>
                                      </p:cBhvr>
                                      <p:to>
                                        <p:strVal val="visible"/>
                                      </p:to>
                                    </p:set>
                                    <p:animEffect filter="dissolve" transition="in">
                                      <p:cBhvr>
                                        <p:cTn id="439" dur="100"/>
                                        <p:tgtEl>
                                          <p:spTgt spid="269"/>
                                        </p:tgtEl>
                                      </p:cBhvr>
                                    </p:animEffect>
                                  </p:childTnLst>
                                </p:cTn>
                              </p:par>
                            </p:childTnLst>
                          </p:cTn>
                        </p:par>
                        <p:par>
                          <p:cTn id="440" fill="hold">
                            <p:stCondLst>
                              <p:cond delay="100"/>
                            </p:stCondLst>
                            <p:childTnLst>
                              <p:par>
                                <p:cTn id="441" presetClass="entr" nodeType="afterEffect" presetID="9" grpId="105" fill="hold">
                                  <p:stCondLst>
                                    <p:cond delay="0"/>
                                  </p:stCondLst>
                                  <p:iterate type="el" backwards="0">
                                    <p:tmAbs val="0"/>
                                  </p:iterate>
                                  <p:childTnLst>
                                    <p:set>
                                      <p:cBhvr>
                                        <p:cTn id="442" fill="hold"/>
                                        <p:tgtEl>
                                          <p:spTgt spid="270"/>
                                        </p:tgtEl>
                                        <p:attrNameLst>
                                          <p:attrName>style.visibility</p:attrName>
                                        </p:attrNameLst>
                                      </p:cBhvr>
                                      <p:to>
                                        <p:strVal val="visible"/>
                                      </p:to>
                                    </p:set>
                                    <p:animEffect filter="dissolve" transition="in">
                                      <p:cBhvr>
                                        <p:cTn id="443" dur="100"/>
                                        <p:tgtEl>
                                          <p:spTgt spid="270"/>
                                        </p:tgtEl>
                                      </p:cBhvr>
                                    </p:animEffect>
                                  </p:childTnLst>
                                </p:cTn>
                              </p:par>
                            </p:childTnLst>
                          </p:cTn>
                        </p:par>
                        <p:par>
                          <p:cTn id="444" fill="hold">
                            <p:stCondLst>
                              <p:cond delay="200"/>
                            </p:stCondLst>
                            <p:childTnLst>
                              <p:par>
                                <p:cTn id="445" presetClass="entr" nodeType="afterEffect" presetID="9" grpId="106" fill="hold">
                                  <p:stCondLst>
                                    <p:cond delay="0"/>
                                  </p:stCondLst>
                                  <p:iterate type="el" backwards="0">
                                    <p:tmAbs val="0"/>
                                  </p:iterate>
                                  <p:childTnLst>
                                    <p:set>
                                      <p:cBhvr>
                                        <p:cTn id="446" fill="hold"/>
                                        <p:tgtEl>
                                          <p:spTgt spid="271"/>
                                        </p:tgtEl>
                                        <p:attrNameLst>
                                          <p:attrName>style.visibility</p:attrName>
                                        </p:attrNameLst>
                                      </p:cBhvr>
                                      <p:to>
                                        <p:strVal val="visible"/>
                                      </p:to>
                                    </p:set>
                                    <p:animEffect filter="dissolve" transition="in">
                                      <p:cBhvr>
                                        <p:cTn id="447" dur="100"/>
                                        <p:tgtEl>
                                          <p:spTgt spid="271"/>
                                        </p:tgtEl>
                                      </p:cBhvr>
                                    </p:animEffect>
                                  </p:childTnLst>
                                </p:cTn>
                              </p:par>
                            </p:childTnLst>
                          </p:cTn>
                        </p:par>
                        <p:par>
                          <p:cTn id="448" fill="hold">
                            <p:stCondLst>
                              <p:cond delay="300"/>
                            </p:stCondLst>
                            <p:childTnLst>
                              <p:par>
                                <p:cTn id="449" presetClass="entr" nodeType="afterEffect" presetID="9" grpId="107" fill="hold">
                                  <p:stCondLst>
                                    <p:cond delay="0"/>
                                  </p:stCondLst>
                                  <p:iterate type="el" backwards="0">
                                    <p:tmAbs val="0"/>
                                  </p:iterate>
                                  <p:childTnLst>
                                    <p:set>
                                      <p:cBhvr>
                                        <p:cTn id="450" fill="hold"/>
                                        <p:tgtEl>
                                          <p:spTgt spid="272"/>
                                        </p:tgtEl>
                                        <p:attrNameLst>
                                          <p:attrName>style.visibility</p:attrName>
                                        </p:attrNameLst>
                                      </p:cBhvr>
                                      <p:to>
                                        <p:strVal val="visible"/>
                                      </p:to>
                                    </p:set>
                                    <p:animEffect filter="dissolve" transition="in">
                                      <p:cBhvr>
                                        <p:cTn id="451" dur="100"/>
                                        <p:tgtEl>
                                          <p:spTgt spid="272"/>
                                        </p:tgtEl>
                                      </p:cBhvr>
                                    </p:animEffect>
                                  </p:childTnLst>
                                </p:cTn>
                              </p:par>
                            </p:childTnLst>
                          </p:cTn>
                        </p:par>
                        <p:par>
                          <p:cTn id="452" fill="hold">
                            <p:stCondLst>
                              <p:cond delay="400"/>
                            </p:stCondLst>
                            <p:childTnLst>
                              <p:par>
                                <p:cTn id="453" presetClass="entr" nodeType="afterEffect" presetID="9" grpId="108" fill="hold">
                                  <p:stCondLst>
                                    <p:cond delay="0"/>
                                  </p:stCondLst>
                                  <p:iterate type="el" backwards="0">
                                    <p:tmAbs val="0"/>
                                  </p:iterate>
                                  <p:childTnLst>
                                    <p:set>
                                      <p:cBhvr>
                                        <p:cTn id="454" fill="hold"/>
                                        <p:tgtEl>
                                          <p:spTgt spid="273"/>
                                        </p:tgtEl>
                                        <p:attrNameLst>
                                          <p:attrName>style.visibility</p:attrName>
                                        </p:attrNameLst>
                                      </p:cBhvr>
                                      <p:to>
                                        <p:strVal val="visible"/>
                                      </p:to>
                                    </p:set>
                                    <p:animEffect filter="dissolve" transition="in">
                                      <p:cBhvr>
                                        <p:cTn id="455" dur="100"/>
                                        <p:tgtEl>
                                          <p:spTgt spid="273"/>
                                        </p:tgtEl>
                                      </p:cBhvr>
                                    </p:animEffect>
                                  </p:childTnLst>
                                </p:cTn>
                              </p:par>
                            </p:childTnLst>
                          </p:cTn>
                        </p:par>
                        <p:par>
                          <p:cTn id="456" fill="hold">
                            <p:stCondLst>
                              <p:cond delay="500"/>
                            </p:stCondLst>
                            <p:childTnLst>
                              <p:par>
                                <p:cTn id="457" presetClass="entr" nodeType="afterEffect" presetID="9" grpId="109" fill="hold">
                                  <p:stCondLst>
                                    <p:cond delay="0"/>
                                  </p:stCondLst>
                                  <p:iterate type="el" backwards="0">
                                    <p:tmAbs val="0"/>
                                  </p:iterate>
                                  <p:childTnLst>
                                    <p:set>
                                      <p:cBhvr>
                                        <p:cTn id="458" fill="hold"/>
                                        <p:tgtEl>
                                          <p:spTgt spid="274"/>
                                        </p:tgtEl>
                                        <p:attrNameLst>
                                          <p:attrName>style.visibility</p:attrName>
                                        </p:attrNameLst>
                                      </p:cBhvr>
                                      <p:to>
                                        <p:strVal val="visible"/>
                                      </p:to>
                                    </p:set>
                                    <p:animEffect filter="dissolve" transition="in">
                                      <p:cBhvr>
                                        <p:cTn id="459" dur="100"/>
                                        <p:tgtEl>
                                          <p:spTgt spid="274"/>
                                        </p:tgtEl>
                                      </p:cBhvr>
                                    </p:animEffect>
                                  </p:childTnLst>
                                </p:cTn>
                              </p:par>
                            </p:childTnLst>
                          </p:cTn>
                        </p:par>
                      </p:childTnLst>
                    </p:cTn>
                  </p:par>
                  <p:par>
                    <p:cTn id="460" fill="hold">
                      <p:stCondLst>
                        <p:cond delay="indefinite"/>
                      </p:stCondLst>
                      <p:childTnLst>
                        <p:par>
                          <p:cTn id="461" fill="hold">
                            <p:stCondLst>
                              <p:cond delay="0"/>
                            </p:stCondLst>
                            <p:childTnLst>
                              <p:par>
                                <p:cTn id="462" presetClass="entr" nodeType="clickEffect" presetID="9" grpId="110" fill="hold">
                                  <p:stCondLst>
                                    <p:cond delay="0"/>
                                  </p:stCondLst>
                                  <p:iterate type="el" backwards="0">
                                    <p:tmAbs val="0"/>
                                  </p:iterate>
                                  <p:childTnLst>
                                    <p:set>
                                      <p:cBhvr>
                                        <p:cTn id="463" fill="hold"/>
                                        <p:tgtEl>
                                          <p:spTgt spid="268"/>
                                        </p:tgtEl>
                                        <p:attrNameLst>
                                          <p:attrName>style.visibility</p:attrName>
                                        </p:attrNameLst>
                                      </p:cBhvr>
                                      <p:to>
                                        <p:strVal val="visible"/>
                                      </p:to>
                                    </p:set>
                                    <p:animEffect filter="dissolve" transition="in">
                                      <p:cBhvr>
                                        <p:cTn id="464" dur="100"/>
                                        <p:tgtEl>
                                          <p:spTgt spid="268"/>
                                        </p:tgtEl>
                                      </p:cBhvr>
                                    </p:animEffect>
                                  </p:childTnLst>
                                </p:cTn>
                              </p:par>
                            </p:childTnLst>
                          </p:cTn>
                        </p:par>
                        <p:par>
                          <p:cTn id="465" fill="hold">
                            <p:stCondLst>
                              <p:cond delay="100"/>
                            </p:stCondLst>
                            <p:childTnLst>
                              <p:par>
                                <p:cTn id="466" presetClass="entr" nodeType="afterEffect" presetID="9" grpId="111" fill="hold">
                                  <p:stCondLst>
                                    <p:cond delay="0"/>
                                  </p:stCondLst>
                                  <p:iterate type="el" backwards="0">
                                    <p:tmAbs val="0"/>
                                  </p:iterate>
                                  <p:childTnLst>
                                    <p:set>
                                      <p:cBhvr>
                                        <p:cTn id="467" fill="hold"/>
                                        <p:tgtEl>
                                          <p:spTgt spid="265"/>
                                        </p:tgtEl>
                                        <p:attrNameLst>
                                          <p:attrName>style.visibility</p:attrName>
                                        </p:attrNameLst>
                                      </p:cBhvr>
                                      <p:to>
                                        <p:strVal val="visible"/>
                                      </p:to>
                                    </p:set>
                                    <p:animEffect filter="dissolve" transition="in">
                                      <p:cBhvr>
                                        <p:cTn id="468" dur="100"/>
                                        <p:tgtEl>
                                          <p:spTgt spid="265"/>
                                        </p:tgtEl>
                                      </p:cBhvr>
                                    </p:animEffect>
                                  </p:childTnLst>
                                </p:cTn>
                              </p:par>
                            </p:childTnLst>
                          </p:cTn>
                        </p:par>
                        <p:par>
                          <p:cTn id="469" fill="hold">
                            <p:stCondLst>
                              <p:cond delay="200"/>
                            </p:stCondLst>
                            <p:childTnLst>
                              <p:par>
                                <p:cTn id="470" presetClass="entr" nodeType="afterEffect" presetID="9" grpId="112" fill="hold">
                                  <p:stCondLst>
                                    <p:cond delay="0"/>
                                  </p:stCondLst>
                                  <p:iterate type="el" backwards="0">
                                    <p:tmAbs val="0"/>
                                  </p:iterate>
                                  <p:childTnLst>
                                    <p:set>
                                      <p:cBhvr>
                                        <p:cTn id="471" fill="hold"/>
                                        <p:tgtEl>
                                          <p:spTgt spid="263"/>
                                        </p:tgtEl>
                                        <p:attrNameLst>
                                          <p:attrName>style.visibility</p:attrName>
                                        </p:attrNameLst>
                                      </p:cBhvr>
                                      <p:to>
                                        <p:strVal val="visible"/>
                                      </p:to>
                                    </p:set>
                                    <p:animEffect filter="dissolve" transition="in">
                                      <p:cBhvr>
                                        <p:cTn id="472" dur="100"/>
                                        <p:tgtEl>
                                          <p:spTgt spid="263"/>
                                        </p:tgtEl>
                                      </p:cBhvr>
                                    </p:animEffect>
                                  </p:childTnLst>
                                </p:cTn>
                              </p:par>
                            </p:childTnLst>
                          </p:cTn>
                        </p:par>
                        <p:par>
                          <p:cTn id="473" fill="hold">
                            <p:stCondLst>
                              <p:cond delay="300"/>
                            </p:stCondLst>
                            <p:childTnLst>
                              <p:par>
                                <p:cTn id="474" presetClass="entr" nodeType="afterEffect" presetID="9" grpId="113" fill="hold">
                                  <p:stCondLst>
                                    <p:cond delay="0"/>
                                  </p:stCondLst>
                                  <p:iterate type="el" backwards="0">
                                    <p:tmAbs val="0"/>
                                  </p:iterate>
                                  <p:childTnLst>
                                    <p:set>
                                      <p:cBhvr>
                                        <p:cTn id="475" fill="hold"/>
                                        <p:tgtEl>
                                          <p:spTgt spid="264"/>
                                        </p:tgtEl>
                                        <p:attrNameLst>
                                          <p:attrName>style.visibility</p:attrName>
                                        </p:attrNameLst>
                                      </p:cBhvr>
                                      <p:to>
                                        <p:strVal val="visible"/>
                                      </p:to>
                                    </p:set>
                                    <p:animEffect filter="dissolve" transition="in">
                                      <p:cBhvr>
                                        <p:cTn id="476" dur="100"/>
                                        <p:tgtEl>
                                          <p:spTgt spid="264"/>
                                        </p:tgtEl>
                                      </p:cBhvr>
                                    </p:animEffect>
                                  </p:childTnLst>
                                </p:cTn>
                              </p:par>
                            </p:childTnLst>
                          </p:cTn>
                        </p:par>
                        <p:par>
                          <p:cTn id="477" fill="hold">
                            <p:stCondLst>
                              <p:cond delay="400"/>
                            </p:stCondLst>
                            <p:childTnLst>
                              <p:par>
                                <p:cTn id="478" presetClass="entr" nodeType="afterEffect" presetID="9" grpId="114" fill="hold">
                                  <p:stCondLst>
                                    <p:cond delay="0"/>
                                  </p:stCondLst>
                                  <p:iterate type="el" backwards="0">
                                    <p:tmAbs val="0"/>
                                  </p:iterate>
                                  <p:childTnLst>
                                    <p:set>
                                      <p:cBhvr>
                                        <p:cTn id="479" fill="hold"/>
                                        <p:tgtEl>
                                          <p:spTgt spid="267"/>
                                        </p:tgtEl>
                                        <p:attrNameLst>
                                          <p:attrName>style.visibility</p:attrName>
                                        </p:attrNameLst>
                                      </p:cBhvr>
                                      <p:to>
                                        <p:strVal val="visible"/>
                                      </p:to>
                                    </p:set>
                                    <p:animEffect filter="dissolve" transition="in">
                                      <p:cBhvr>
                                        <p:cTn id="480" dur="100"/>
                                        <p:tgtEl>
                                          <p:spTgt spid="267"/>
                                        </p:tgtEl>
                                      </p:cBhvr>
                                    </p:animEffect>
                                  </p:childTnLst>
                                </p:cTn>
                              </p:par>
                            </p:childTnLst>
                          </p:cTn>
                        </p:par>
                        <p:par>
                          <p:cTn id="481" fill="hold">
                            <p:stCondLst>
                              <p:cond delay="500"/>
                            </p:stCondLst>
                            <p:childTnLst>
                              <p:par>
                                <p:cTn id="482" presetClass="entr" nodeType="afterEffect" presetID="9" grpId="115" fill="hold">
                                  <p:stCondLst>
                                    <p:cond delay="0"/>
                                  </p:stCondLst>
                                  <p:iterate type="el" backwards="0">
                                    <p:tmAbs val="0"/>
                                  </p:iterate>
                                  <p:childTnLst>
                                    <p:set>
                                      <p:cBhvr>
                                        <p:cTn id="483" fill="hold"/>
                                        <p:tgtEl>
                                          <p:spTgt spid="266"/>
                                        </p:tgtEl>
                                        <p:attrNameLst>
                                          <p:attrName>style.visibility</p:attrName>
                                        </p:attrNameLst>
                                      </p:cBhvr>
                                      <p:to>
                                        <p:strVal val="visible"/>
                                      </p:to>
                                    </p:set>
                                    <p:animEffect filter="dissolve" transition="in">
                                      <p:cBhvr>
                                        <p:cTn id="484" dur="100"/>
                                        <p:tgtEl>
                                          <p:spTgt spid="266"/>
                                        </p:tgtEl>
                                      </p:cBhvr>
                                    </p:animEffect>
                                  </p:childTnLst>
                                </p:cTn>
                              </p:par>
                            </p:childTnLst>
                          </p:cTn>
                        </p:par>
                      </p:childTnLst>
                    </p:cTn>
                  </p:par>
                  <p:par>
                    <p:cTn id="485" fill="hold">
                      <p:stCondLst>
                        <p:cond delay="indefinite"/>
                      </p:stCondLst>
                      <p:childTnLst>
                        <p:par>
                          <p:cTn id="486" fill="hold">
                            <p:stCondLst>
                              <p:cond delay="0"/>
                            </p:stCondLst>
                            <p:childTnLst>
                              <p:par>
                                <p:cTn id="487" presetClass="entr" nodeType="clickEffect" presetID="9" grpId="116" fill="hold">
                                  <p:stCondLst>
                                    <p:cond delay="0"/>
                                  </p:stCondLst>
                                  <p:iterate type="el" backwards="0">
                                    <p:tmAbs val="0"/>
                                  </p:iterate>
                                  <p:childTnLst>
                                    <p:set>
                                      <p:cBhvr>
                                        <p:cTn id="488" fill="hold"/>
                                        <p:tgtEl>
                                          <p:spTgt spid="292"/>
                                        </p:tgtEl>
                                        <p:attrNameLst>
                                          <p:attrName>style.visibility</p:attrName>
                                        </p:attrNameLst>
                                      </p:cBhvr>
                                      <p:to>
                                        <p:strVal val="visible"/>
                                      </p:to>
                                    </p:set>
                                    <p:animEffect filter="dissolve" transition="in">
                                      <p:cBhvr>
                                        <p:cTn id="489" dur="100"/>
                                        <p:tgtEl>
                                          <p:spTgt spid="292"/>
                                        </p:tgtEl>
                                      </p:cBhvr>
                                    </p:animEffect>
                                  </p:childTnLst>
                                </p:cTn>
                              </p:par>
                            </p:childTnLst>
                          </p:cTn>
                        </p:par>
                        <p:par>
                          <p:cTn id="490" fill="hold">
                            <p:stCondLst>
                              <p:cond delay="100"/>
                            </p:stCondLst>
                            <p:childTnLst>
                              <p:par>
                                <p:cTn id="491" presetClass="entr" nodeType="afterEffect" presetID="9" grpId="117" fill="hold">
                                  <p:stCondLst>
                                    <p:cond delay="0"/>
                                  </p:stCondLst>
                                  <p:iterate type="el" backwards="0">
                                    <p:tmAbs val="0"/>
                                  </p:iterate>
                                  <p:childTnLst>
                                    <p:set>
                                      <p:cBhvr>
                                        <p:cTn id="492" fill="hold"/>
                                        <p:tgtEl>
                                          <p:spTgt spid="293"/>
                                        </p:tgtEl>
                                        <p:attrNameLst>
                                          <p:attrName>style.visibility</p:attrName>
                                        </p:attrNameLst>
                                      </p:cBhvr>
                                      <p:to>
                                        <p:strVal val="visible"/>
                                      </p:to>
                                    </p:set>
                                    <p:animEffect filter="dissolve" transition="in">
                                      <p:cBhvr>
                                        <p:cTn id="493" dur="100"/>
                                        <p:tgtEl>
                                          <p:spTgt spid="293"/>
                                        </p:tgtEl>
                                      </p:cBhvr>
                                    </p:animEffect>
                                  </p:childTnLst>
                                </p:cTn>
                              </p:par>
                            </p:childTnLst>
                          </p:cTn>
                        </p:par>
                        <p:par>
                          <p:cTn id="494" fill="hold">
                            <p:stCondLst>
                              <p:cond delay="200"/>
                            </p:stCondLst>
                            <p:childTnLst>
                              <p:par>
                                <p:cTn id="495" presetClass="entr" nodeType="afterEffect" presetID="9" grpId="118" fill="hold">
                                  <p:stCondLst>
                                    <p:cond delay="0"/>
                                  </p:stCondLst>
                                  <p:iterate type="el" backwards="0">
                                    <p:tmAbs val="0"/>
                                  </p:iterate>
                                  <p:childTnLst>
                                    <p:set>
                                      <p:cBhvr>
                                        <p:cTn id="496" fill="hold"/>
                                        <p:tgtEl>
                                          <p:spTgt spid="294"/>
                                        </p:tgtEl>
                                        <p:attrNameLst>
                                          <p:attrName>style.visibility</p:attrName>
                                        </p:attrNameLst>
                                      </p:cBhvr>
                                      <p:to>
                                        <p:strVal val="visible"/>
                                      </p:to>
                                    </p:set>
                                    <p:animEffect filter="dissolve" transition="in">
                                      <p:cBhvr>
                                        <p:cTn id="497" dur="100"/>
                                        <p:tgtEl>
                                          <p:spTgt spid="294"/>
                                        </p:tgtEl>
                                      </p:cBhvr>
                                    </p:animEffect>
                                  </p:childTnLst>
                                </p:cTn>
                              </p:par>
                            </p:childTnLst>
                          </p:cTn>
                        </p:par>
                      </p:childTnLst>
                    </p:cTn>
                  </p:par>
                  <p:par>
                    <p:cTn id="498" fill="hold">
                      <p:stCondLst>
                        <p:cond delay="indefinite"/>
                      </p:stCondLst>
                      <p:childTnLst>
                        <p:par>
                          <p:cTn id="499" fill="hold">
                            <p:stCondLst>
                              <p:cond delay="0"/>
                            </p:stCondLst>
                            <p:childTnLst>
                              <p:par>
                                <p:cTn id="500" presetClass="entr" nodeType="clickEffect" presetID="9" grpId="119" fill="hold">
                                  <p:stCondLst>
                                    <p:cond delay="0"/>
                                  </p:stCondLst>
                                  <p:iterate type="el" backwards="0">
                                    <p:tmAbs val="0"/>
                                  </p:iterate>
                                  <p:childTnLst>
                                    <p:set>
                                      <p:cBhvr>
                                        <p:cTn id="501" fill="hold"/>
                                        <p:tgtEl>
                                          <p:spTgt spid="275"/>
                                        </p:tgtEl>
                                        <p:attrNameLst>
                                          <p:attrName>style.visibility</p:attrName>
                                        </p:attrNameLst>
                                      </p:cBhvr>
                                      <p:to>
                                        <p:strVal val="visible"/>
                                      </p:to>
                                    </p:set>
                                    <p:animEffect filter="dissolve" transition="in">
                                      <p:cBhvr>
                                        <p:cTn id="502" dur="100"/>
                                        <p:tgtEl>
                                          <p:spTgt spid="275"/>
                                        </p:tgtEl>
                                      </p:cBhvr>
                                    </p:animEffect>
                                  </p:childTnLst>
                                </p:cTn>
                              </p:par>
                            </p:childTnLst>
                          </p:cTn>
                        </p:par>
                        <p:par>
                          <p:cTn id="503" fill="hold">
                            <p:stCondLst>
                              <p:cond delay="100"/>
                            </p:stCondLst>
                            <p:childTnLst>
                              <p:par>
                                <p:cTn id="504" presetClass="entr" nodeType="afterEffect" presetID="9" grpId="120" fill="hold">
                                  <p:stCondLst>
                                    <p:cond delay="0"/>
                                  </p:stCondLst>
                                  <p:iterate type="el" backwards="0">
                                    <p:tmAbs val="0"/>
                                  </p:iterate>
                                  <p:childTnLst>
                                    <p:set>
                                      <p:cBhvr>
                                        <p:cTn id="505" fill="hold"/>
                                        <p:tgtEl>
                                          <p:spTgt spid="276"/>
                                        </p:tgtEl>
                                        <p:attrNameLst>
                                          <p:attrName>style.visibility</p:attrName>
                                        </p:attrNameLst>
                                      </p:cBhvr>
                                      <p:to>
                                        <p:strVal val="visible"/>
                                      </p:to>
                                    </p:set>
                                    <p:animEffect filter="dissolve" transition="in">
                                      <p:cBhvr>
                                        <p:cTn id="506" dur="100"/>
                                        <p:tgtEl>
                                          <p:spTgt spid="276"/>
                                        </p:tgtEl>
                                      </p:cBhvr>
                                    </p:animEffect>
                                  </p:childTnLst>
                                </p:cTn>
                              </p:par>
                            </p:childTnLst>
                          </p:cTn>
                        </p:par>
                        <p:par>
                          <p:cTn id="507" fill="hold">
                            <p:stCondLst>
                              <p:cond delay="200"/>
                            </p:stCondLst>
                            <p:childTnLst>
                              <p:par>
                                <p:cTn id="508" presetClass="entr" nodeType="afterEffect" presetID="9" grpId="121" fill="hold">
                                  <p:stCondLst>
                                    <p:cond delay="0"/>
                                  </p:stCondLst>
                                  <p:iterate type="el" backwards="0">
                                    <p:tmAbs val="0"/>
                                  </p:iterate>
                                  <p:childTnLst>
                                    <p:set>
                                      <p:cBhvr>
                                        <p:cTn id="509" fill="hold"/>
                                        <p:tgtEl>
                                          <p:spTgt spid="286"/>
                                        </p:tgtEl>
                                        <p:attrNameLst>
                                          <p:attrName>style.visibility</p:attrName>
                                        </p:attrNameLst>
                                      </p:cBhvr>
                                      <p:to>
                                        <p:strVal val="visible"/>
                                      </p:to>
                                    </p:set>
                                    <p:animEffect filter="dissolve" transition="in">
                                      <p:cBhvr>
                                        <p:cTn id="510" dur="100"/>
                                        <p:tgtEl>
                                          <p:spTgt spid="286"/>
                                        </p:tgtEl>
                                      </p:cBhvr>
                                    </p:animEffect>
                                  </p:childTnLst>
                                </p:cTn>
                              </p:par>
                            </p:childTnLst>
                          </p:cTn>
                        </p:par>
                        <p:par>
                          <p:cTn id="511" fill="hold">
                            <p:stCondLst>
                              <p:cond delay="300"/>
                            </p:stCondLst>
                            <p:childTnLst>
                              <p:par>
                                <p:cTn id="512" presetClass="entr" nodeType="afterEffect" presetID="9" grpId="122" fill="hold">
                                  <p:stCondLst>
                                    <p:cond delay="0"/>
                                  </p:stCondLst>
                                  <p:iterate type="el" backwards="0">
                                    <p:tmAbs val="0"/>
                                  </p:iterate>
                                  <p:childTnLst>
                                    <p:set>
                                      <p:cBhvr>
                                        <p:cTn id="513" fill="hold"/>
                                        <p:tgtEl>
                                          <p:spTgt spid="281"/>
                                        </p:tgtEl>
                                        <p:attrNameLst>
                                          <p:attrName>style.visibility</p:attrName>
                                        </p:attrNameLst>
                                      </p:cBhvr>
                                      <p:to>
                                        <p:strVal val="visible"/>
                                      </p:to>
                                    </p:set>
                                    <p:animEffect filter="dissolve" transition="in">
                                      <p:cBhvr>
                                        <p:cTn id="514" dur="100"/>
                                        <p:tgtEl>
                                          <p:spTgt spid="281"/>
                                        </p:tgtEl>
                                      </p:cBhvr>
                                    </p:animEffect>
                                  </p:childTnLst>
                                </p:cTn>
                              </p:par>
                            </p:childTnLst>
                          </p:cTn>
                        </p:par>
                        <p:par>
                          <p:cTn id="515" fill="hold">
                            <p:stCondLst>
                              <p:cond delay="400"/>
                            </p:stCondLst>
                            <p:childTnLst>
                              <p:par>
                                <p:cTn id="516" presetClass="entr" nodeType="afterEffect" presetID="9" grpId="123" fill="hold">
                                  <p:stCondLst>
                                    <p:cond delay="0"/>
                                  </p:stCondLst>
                                  <p:iterate type="el" backwards="0">
                                    <p:tmAbs val="0"/>
                                  </p:iterate>
                                  <p:childTnLst>
                                    <p:set>
                                      <p:cBhvr>
                                        <p:cTn id="517" fill="hold"/>
                                        <p:tgtEl>
                                          <p:spTgt spid="277"/>
                                        </p:tgtEl>
                                        <p:attrNameLst>
                                          <p:attrName>style.visibility</p:attrName>
                                        </p:attrNameLst>
                                      </p:cBhvr>
                                      <p:to>
                                        <p:strVal val="visible"/>
                                      </p:to>
                                    </p:set>
                                    <p:animEffect filter="dissolve" transition="in">
                                      <p:cBhvr>
                                        <p:cTn id="518" dur="100"/>
                                        <p:tgtEl>
                                          <p:spTgt spid="277"/>
                                        </p:tgtEl>
                                      </p:cBhvr>
                                    </p:animEffect>
                                  </p:childTnLst>
                                </p:cTn>
                              </p:par>
                            </p:childTnLst>
                          </p:cTn>
                        </p:par>
                        <p:par>
                          <p:cTn id="519" fill="hold">
                            <p:stCondLst>
                              <p:cond delay="500"/>
                            </p:stCondLst>
                            <p:childTnLst>
                              <p:par>
                                <p:cTn id="520" presetClass="entr" nodeType="afterEffect" presetID="9" grpId="124" fill="hold">
                                  <p:stCondLst>
                                    <p:cond delay="0"/>
                                  </p:stCondLst>
                                  <p:iterate type="el" backwards="0">
                                    <p:tmAbs val="0"/>
                                  </p:iterate>
                                  <p:childTnLst>
                                    <p:set>
                                      <p:cBhvr>
                                        <p:cTn id="521" fill="hold"/>
                                        <p:tgtEl>
                                          <p:spTgt spid="282"/>
                                        </p:tgtEl>
                                        <p:attrNameLst>
                                          <p:attrName>style.visibility</p:attrName>
                                        </p:attrNameLst>
                                      </p:cBhvr>
                                      <p:to>
                                        <p:strVal val="visible"/>
                                      </p:to>
                                    </p:set>
                                    <p:animEffect filter="dissolve" transition="in">
                                      <p:cBhvr>
                                        <p:cTn id="522" dur="100"/>
                                        <p:tgtEl>
                                          <p:spTgt spid="282"/>
                                        </p:tgtEl>
                                      </p:cBhvr>
                                    </p:animEffect>
                                  </p:childTnLst>
                                </p:cTn>
                              </p:par>
                            </p:childTnLst>
                          </p:cTn>
                        </p:par>
                        <p:par>
                          <p:cTn id="523" fill="hold">
                            <p:stCondLst>
                              <p:cond delay="600"/>
                            </p:stCondLst>
                            <p:childTnLst>
                              <p:par>
                                <p:cTn id="524" presetClass="entr" nodeType="afterEffect" presetID="9" grpId="125" fill="hold">
                                  <p:stCondLst>
                                    <p:cond delay="0"/>
                                  </p:stCondLst>
                                  <p:iterate type="el" backwards="0">
                                    <p:tmAbs val="0"/>
                                  </p:iterate>
                                  <p:childTnLst>
                                    <p:set>
                                      <p:cBhvr>
                                        <p:cTn id="525" fill="hold"/>
                                        <p:tgtEl>
                                          <p:spTgt spid="291"/>
                                        </p:tgtEl>
                                        <p:attrNameLst>
                                          <p:attrName>style.visibility</p:attrName>
                                        </p:attrNameLst>
                                      </p:cBhvr>
                                      <p:to>
                                        <p:strVal val="visible"/>
                                      </p:to>
                                    </p:set>
                                    <p:animEffect filter="dissolve" transition="in">
                                      <p:cBhvr>
                                        <p:cTn id="526" dur="100"/>
                                        <p:tgtEl>
                                          <p:spTgt spid="291"/>
                                        </p:tgtEl>
                                      </p:cBhvr>
                                    </p:animEffect>
                                  </p:childTnLst>
                                </p:cTn>
                              </p:par>
                            </p:childTnLst>
                          </p:cTn>
                        </p:par>
                        <p:par>
                          <p:cTn id="527" fill="hold">
                            <p:stCondLst>
                              <p:cond delay="700"/>
                            </p:stCondLst>
                            <p:childTnLst>
                              <p:par>
                                <p:cTn id="528" presetClass="entr" nodeType="afterEffect" presetID="9" grpId="126" fill="hold">
                                  <p:stCondLst>
                                    <p:cond delay="0"/>
                                  </p:stCondLst>
                                  <p:iterate type="el" backwards="0">
                                    <p:tmAbs val="0"/>
                                  </p:iterate>
                                  <p:childTnLst>
                                    <p:set>
                                      <p:cBhvr>
                                        <p:cTn id="529" fill="hold"/>
                                        <p:tgtEl>
                                          <p:spTgt spid="278"/>
                                        </p:tgtEl>
                                        <p:attrNameLst>
                                          <p:attrName>style.visibility</p:attrName>
                                        </p:attrNameLst>
                                      </p:cBhvr>
                                      <p:to>
                                        <p:strVal val="visible"/>
                                      </p:to>
                                    </p:set>
                                    <p:animEffect filter="dissolve" transition="in">
                                      <p:cBhvr>
                                        <p:cTn id="530" dur="100"/>
                                        <p:tgtEl>
                                          <p:spTgt spid="278"/>
                                        </p:tgtEl>
                                      </p:cBhvr>
                                    </p:animEffect>
                                  </p:childTnLst>
                                </p:cTn>
                              </p:par>
                            </p:childTnLst>
                          </p:cTn>
                        </p:par>
                        <p:par>
                          <p:cTn id="531" fill="hold">
                            <p:stCondLst>
                              <p:cond delay="800"/>
                            </p:stCondLst>
                            <p:childTnLst>
                              <p:par>
                                <p:cTn id="532" presetClass="entr" nodeType="afterEffect" presetID="9" grpId="127" fill="hold">
                                  <p:stCondLst>
                                    <p:cond delay="0"/>
                                  </p:stCondLst>
                                  <p:iterate type="el" backwards="0">
                                    <p:tmAbs val="0"/>
                                  </p:iterate>
                                  <p:childTnLst>
                                    <p:set>
                                      <p:cBhvr>
                                        <p:cTn id="533" fill="hold"/>
                                        <p:tgtEl>
                                          <p:spTgt spid="287"/>
                                        </p:tgtEl>
                                        <p:attrNameLst>
                                          <p:attrName>style.visibility</p:attrName>
                                        </p:attrNameLst>
                                      </p:cBhvr>
                                      <p:to>
                                        <p:strVal val="visible"/>
                                      </p:to>
                                    </p:set>
                                    <p:animEffect filter="dissolve" transition="in">
                                      <p:cBhvr>
                                        <p:cTn id="534" dur="100"/>
                                        <p:tgtEl>
                                          <p:spTgt spid="287"/>
                                        </p:tgtEl>
                                      </p:cBhvr>
                                    </p:animEffect>
                                  </p:childTnLst>
                                </p:cTn>
                              </p:par>
                            </p:childTnLst>
                          </p:cTn>
                        </p:par>
                        <p:par>
                          <p:cTn id="535" fill="hold">
                            <p:stCondLst>
                              <p:cond delay="900"/>
                            </p:stCondLst>
                            <p:childTnLst>
                              <p:par>
                                <p:cTn id="536" presetClass="entr" nodeType="afterEffect" presetID="9" grpId="128" fill="hold">
                                  <p:stCondLst>
                                    <p:cond delay="0"/>
                                  </p:stCondLst>
                                  <p:iterate type="el" backwards="0">
                                    <p:tmAbs val="0"/>
                                  </p:iterate>
                                  <p:childTnLst>
                                    <p:set>
                                      <p:cBhvr>
                                        <p:cTn id="537" fill="hold"/>
                                        <p:tgtEl>
                                          <p:spTgt spid="283"/>
                                        </p:tgtEl>
                                        <p:attrNameLst>
                                          <p:attrName>style.visibility</p:attrName>
                                        </p:attrNameLst>
                                      </p:cBhvr>
                                      <p:to>
                                        <p:strVal val="visible"/>
                                      </p:to>
                                    </p:set>
                                    <p:animEffect filter="dissolve" transition="in">
                                      <p:cBhvr>
                                        <p:cTn id="538" dur="100"/>
                                        <p:tgtEl>
                                          <p:spTgt spid="283"/>
                                        </p:tgtEl>
                                      </p:cBhvr>
                                    </p:animEffect>
                                  </p:childTnLst>
                                </p:cTn>
                              </p:par>
                            </p:childTnLst>
                          </p:cTn>
                        </p:par>
                        <p:par>
                          <p:cTn id="539" fill="hold">
                            <p:stCondLst>
                              <p:cond delay="1000"/>
                            </p:stCondLst>
                            <p:childTnLst>
                              <p:par>
                                <p:cTn id="540" presetClass="entr" nodeType="afterEffect" presetID="9" grpId="129" fill="hold">
                                  <p:stCondLst>
                                    <p:cond delay="0"/>
                                  </p:stCondLst>
                                  <p:iterate type="el" backwards="0">
                                    <p:tmAbs val="0"/>
                                  </p:iterate>
                                  <p:childTnLst>
                                    <p:set>
                                      <p:cBhvr>
                                        <p:cTn id="541" fill="hold"/>
                                        <p:tgtEl>
                                          <p:spTgt spid="279"/>
                                        </p:tgtEl>
                                        <p:attrNameLst>
                                          <p:attrName>style.visibility</p:attrName>
                                        </p:attrNameLst>
                                      </p:cBhvr>
                                      <p:to>
                                        <p:strVal val="visible"/>
                                      </p:to>
                                    </p:set>
                                    <p:animEffect filter="dissolve" transition="in">
                                      <p:cBhvr>
                                        <p:cTn id="542" dur="100"/>
                                        <p:tgtEl>
                                          <p:spTgt spid="279"/>
                                        </p:tgtEl>
                                      </p:cBhvr>
                                    </p:animEffect>
                                  </p:childTnLst>
                                </p:cTn>
                              </p:par>
                            </p:childTnLst>
                          </p:cTn>
                        </p:par>
                        <p:par>
                          <p:cTn id="543" fill="hold">
                            <p:stCondLst>
                              <p:cond delay="1100"/>
                            </p:stCondLst>
                            <p:childTnLst>
                              <p:par>
                                <p:cTn id="544" presetClass="entr" nodeType="afterEffect" presetID="9" grpId="130" fill="hold">
                                  <p:stCondLst>
                                    <p:cond delay="0"/>
                                  </p:stCondLst>
                                  <p:iterate type="el" backwards="0">
                                    <p:tmAbs val="0"/>
                                  </p:iterate>
                                  <p:childTnLst>
                                    <p:set>
                                      <p:cBhvr>
                                        <p:cTn id="545" fill="hold"/>
                                        <p:tgtEl>
                                          <p:spTgt spid="288"/>
                                        </p:tgtEl>
                                        <p:attrNameLst>
                                          <p:attrName>style.visibility</p:attrName>
                                        </p:attrNameLst>
                                      </p:cBhvr>
                                      <p:to>
                                        <p:strVal val="visible"/>
                                      </p:to>
                                    </p:set>
                                    <p:animEffect filter="dissolve" transition="in">
                                      <p:cBhvr>
                                        <p:cTn id="546" dur="100"/>
                                        <p:tgtEl>
                                          <p:spTgt spid="288"/>
                                        </p:tgtEl>
                                      </p:cBhvr>
                                    </p:animEffect>
                                  </p:childTnLst>
                                </p:cTn>
                              </p:par>
                            </p:childTnLst>
                          </p:cTn>
                        </p:par>
                        <p:par>
                          <p:cTn id="547" fill="hold">
                            <p:stCondLst>
                              <p:cond delay="1200"/>
                            </p:stCondLst>
                            <p:childTnLst>
                              <p:par>
                                <p:cTn id="548" presetClass="entr" nodeType="afterEffect" presetID="9" grpId="131" fill="hold">
                                  <p:stCondLst>
                                    <p:cond delay="0"/>
                                  </p:stCondLst>
                                  <p:iterate type="el" backwards="0">
                                    <p:tmAbs val="0"/>
                                  </p:iterate>
                                  <p:childTnLst>
                                    <p:set>
                                      <p:cBhvr>
                                        <p:cTn id="549" fill="hold"/>
                                        <p:tgtEl>
                                          <p:spTgt spid="284"/>
                                        </p:tgtEl>
                                        <p:attrNameLst>
                                          <p:attrName>style.visibility</p:attrName>
                                        </p:attrNameLst>
                                      </p:cBhvr>
                                      <p:to>
                                        <p:strVal val="visible"/>
                                      </p:to>
                                    </p:set>
                                    <p:animEffect filter="dissolve" transition="in">
                                      <p:cBhvr>
                                        <p:cTn id="550" dur="100"/>
                                        <p:tgtEl>
                                          <p:spTgt spid="284"/>
                                        </p:tgtEl>
                                      </p:cBhvr>
                                    </p:animEffect>
                                  </p:childTnLst>
                                </p:cTn>
                              </p:par>
                            </p:childTnLst>
                          </p:cTn>
                        </p:par>
                        <p:par>
                          <p:cTn id="551" fill="hold">
                            <p:stCondLst>
                              <p:cond delay="1300"/>
                            </p:stCondLst>
                            <p:childTnLst>
                              <p:par>
                                <p:cTn id="552" presetClass="entr" nodeType="afterEffect" presetID="9" grpId="132" fill="hold">
                                  <p:stCondLst>
                                    <p:cond delay="0"/>
                                  </p:stCondLst>
                                  <p:iterate type="el" backwards="0">
                                    <p:tmAbs val="0"/>
                                  </p:iterate>
                                  <p:childTnLst>
                                    <p:set>
                                      <p:cBhvr>
                                        <p:cTn id="553" fill="hold"/>
                                        <p:tgtEl>
                                          <p:spTgt spid="280"/>
                                        </p:tgtEl>
                                        <p:attrNameLst>
                                          <p:attrName>style.visibility</p:attrName>
                                        </p:attrNameLst>
                                      </p:cBhvr>
                                      <p:to>
                                        <p:strVal val="visible"/>
                                      </p:to>
                                    </p:set>
                                    <p:animEffect filter="dissolve" transition="in">
                                      <p:cBhvr>
                                        <p:cTn id="554" dur="100"/>
                                        <p:tgtEl>
                                          <p:spTgt spid="280"/>
                                        </p:tgtEl>
                                      </p:cBhvr>
                                    </p:animEffect>
                                  </p:childTnLst>
                                </p:cTn>
                              </p:par>
                            </p:childTnLst>
                          </p:cTn>
                        </p:par>
                        <p:par>
                          <p:cTn id="555" fill="hold">
                            <p:stCondLst>
                              <p:cond delay="1400"/>
                            </p:stCondLst>
                            <p:childTnLst>
                              <p:par>
                                <p:cTn id="556" presetClass="entr" nodeType="afterEffect" presetID="9" grpId="133" fill="hold">
                                  <p:stCondLst>
                                    <p:cond delay="0"/>
                                  </p:stCondLst>
                                  <p:iterate type="el" backwards="0">
                                    <p:tmAbs val="0"/>
                                  </p:iterate>
                                  <p:childTnLst>
                                    <p:set>
                                      <p:cBhvr>
                                        <p:cTn id="557" fill="hold"/>
                                        <p:tgtEl>
                                          <p:spTgt spid="285"/>
                                        </p:tgtEl>
                                        <p:attrNameLst>
                                          <p:attrName>style.visibility</p:attrName>
                                        </p:attrNameLst>
                                      </p:cBhvr>
                                      <p:to>
                                        <p:strVal val="visible"/>
                                      </p:to>
                                    </p:set>
                                    <p:animEffect filter="dissolve" transition="in">
                                      <p:cBhvr>
                                        <p:cTn id="558" dur="100"/>
                                        <p:tgtEl>
                                          <p:spTgt spid="285"/>
                                        </p:tgtEl>
                                      </p:cBhvr>
                                    </p:animEffect>
                                  </p:childTnLst>
                                </p:cTn>
                              </p:par>
                            </p:childTnLst>
                          </p:cTn>
                        </p:par>
                        <p:par>
                          <p:cTn id="559" fill="hold">
                            <p:stCondLst>
                              <p:cond delay="1500"/>
                            </p:stCondLst>
                            <p:childTnLst>
                              <p:par>
                                <p:cTn id="560" presetClass="entr" nodeType="afterEffect" presetID="9" grpId="134" fill="hold">
                                  <p:stCondLst>
                                    <p:cond delay="0"/>
                                  </p:stCondLst>
                                  <p:iterate type="el" backwards="0">
                                    <p:tmAbs val="0"/>
                                  </p:iterate>
                                  <p:childTnLst>
                                    <p:set>
                                      <p:cBhvr>
                                        <p:cTn id="561" fill="hold"/>
                                        <p:tgtEl>
                                          <p:spTgt spid="289"/>
                                        </p:tgtEl>
                                        <p:attrNameLst>
                                          <p:attrName>style.visibility</p:attrName>
                                        </p:attrNameLst>
                                      </p:cBhvr>
                                      <p:to>
                                        <p:strVal val="visible"/>
                                      </p:to>
                                    </p:set>
                                    <p:animEffect filter="dissolve" transition="in">
                                      <p:cBhvr>
                                        <p:cTn id="562" dur="100"/>
                                        <p:tgtEl>
                                          <p:spTgt spid="289"/>
                                        </p:tgtEl>
                                      </p:cBhvr>
                                    </p:animEffect>
                                  </p:childTnLst>
                                </p:cTn>
                              </p:par>
                            </p:childTnLst>
                          </p:cTn>
                        </p:par>
                        <p:par>
                          <p:cTn id="563" fill="hold">
                            <p:stCondLst>
                              <p:cond delay="1600"/>
                            </p:stCondLst>
                            <p:childTnLst>
                              <p:par>
                                <p:cTn id="564" presetClass="entr" nodeType="afterEffect" presetID="9" grpId="135" fill="hold">
                                  <p:stCondLst>
                                    <p:cond delay="0"/>
                                  </p:stCondLst>
                                  <p:iterate type="el" backwards="0">
                                    <p:tmAbs val="0"/>
                                  </p:iterate>
                                  <p:childTnLst>
                                    <p:set>
                                      <p:cBhvr>
                                        <p:cTn id="565" fill="hold"/>
                                        <p:tgtEl>
                                          <p:spTgt spid="290"/>
                                        </p:tgtEl>
                                        <p:attrNameLst>
                                          <p:attrName>style.visibility</p:attrName>
                                        </p:attrNameLst>
                                      </p:cBhvr>
                                      <p:to>
                                        <p:strVal val="visible"/>
                                      </p:to>
                                    </p:set>
                                    <p:animEffect filter="dissolve" transition="in">
                                      <p:cBhvr>
                                        <p:cTn id="566" dur="100"/>
                                        <p:tgtEl>
                                          <p:spTgt spid="290"/>
                                        </p:tgtEl>
                                      </p:cBhvr>
                                    </p:animEffect>
                                  </p:childTnLst>
                                </p:cTn>
                              </p:par>
                            </p:childTnLst>
                          </p:cTn>
                        </p:par>
                      </p:childTnLst>
                    </p:cTn>
                  </p:par>
                  <p:par>
                    <p:cTn id="567" fill="hold">
                      <p:stCondLst>
                        <p:cond delay="indefinite"/>
                      </p:stCondLst>
                      <p:childTnLst>
                        <p:par>
                          <p:cTn id="568" fill="hold">
                            <p:stCondLst>
                              <p:cond delay="0"/>
                            </p:stCondLst>
                            <p:childTnLst>
                              <p:par>
                                <p:cTn id="569" presetClass="entr" nodeType="clickEffect" presetID="9" grpId="136" fill="hold">
                                  <p:stCondLst>
                                    <p:cond delay="0"/>
                                  </p:stCondLst>
                                  <p:iterate type="el" backwards="0">
                                    <p:tmAbs val="0"/>
                                  </p:iterate>
                                  <p:childTnLst>
                                    <p:set>
                                      <p:cBhvr>
                                        <p:cTn id="570" fill="hold"/>
                                        <p:tgtEl>
                                          <p:spTgt spid="303"/>
                                        </p:tgtEl>
                                        <p:attrNameLst>
                                          <p:attrName>style.visibility</p:attrName>
                                        </p:attrNameLst>
                                      </p:cBhvr>
                                      <p:to>
                                        <p:strVal val="visible"/>
                                      </p:to>
                                    </p:set>
                                    <p:animEffect filter="dissolve" transition="in">
                                      <p:cBhvr>
                                        <p:cTn id="571" dur="100"/>
                                        <p:tgtEl>
                                          <p:spTgt spid="303"/>
                                        </p:tgtEl>
                                      </p:cBhvr>
                                    </p:animEffect>
                                  </p:childTnLst>
                                </p:cTn>
                              </p:par>
                            </p:childTnLst>
                          </p:cTn>
                        </p:par>
                        <p:par>
                          <p:cTn id="572" fill="hold">
                            <p:stCondLst>
                              <p:cond delay="100"/>
                            </p:stCondLst>
                            <p:childTnLst>
                              <p:par>
                                <p:cTn id="573" presetClass="entr" nodeType="afterEffect" presetID="9" grpId="137" fill="hold">
                                  <p:stCondLst>
                                    <p:cond delay="0"/>
                                  </p:stCondLst>
                                  <p:iterate type="el" backwards="0">
                                    <p:tmAbs val="0"/>
                                  </p:iterate>
                                  <p:childTnLst>
                                    <p:set>
                                      <p:cBhvr>
                                        <p:cTn id="574" fill="hold"/>
                                        <p:tgtEl>
                                          <p:spTgt spid="304"/>
                                        </p:tgtEl>
                                        <p:attrNameLst>
                                          <p:attrName>style.visibility</p:attrName>
                                        </p:attrNameLst>
                                      </p:cBhvr>
                                      <p:to>
                                        <p:strVal val="visible"/>
                                      </p:to>
                                    </p:set>
                                    <p:animEffect filter="dissolve" transition="in">
                                      <p:cBhvr>
                                        <p:cTn id="575" dur="100"/>
                                        <p:tgtEl>
                                          <p:spTgt spid="304"/>
                                        </p:tgtEl>
                                      </p:cBhvr>
                                    </p:animEffect>
                                  </p:childTnLst>
                                </p:cTn>
                              </p:par>
                            </p:childTnLst>
                          </p:cTn>
                        </p:par>
                      </p:childTnLst>
                    </p:cTn>
                  </p:par>
                  <p:par>
                    <p:cTn id="576" fill="hold">
                      <p:stCondLst>
                        <p:cond delay="indefinite"/>
                      </p:stCondLst>
                      <p:childTnLst>
                        <p:par>
                          <p:cTn id="577" fill="hold">
                            <p:stCondLst>
                              <p:cond delay="0"/>
                            </p:stCondLst>
                            <p:childTnLst>
                              <p:par>
                                <p:cTn id="578" presetClass="entr" nodeType="clickEffect" presetID="9" grpId="138" fill="hold">
                                  <p:stCondLst>
                                    <p:cond delay="0"/>
                                  </p:stCondLst>
                                  <p:iterate type="el" backwards="0">
                                    <p:tmAbs val="0"/>
                                  </p:iterate>
                                  <p:childTnLst>
                                    <p:set>
                                      <p:cBhvr>
                                        <p:cTn id="579" fill="hold"/>
                                        <p:tgtEl>
                                          <p:spTgt spid="297"/>
                                        </p:tgtEl>
                                        <p:attrNameLst>
                                          <p:attrName>style.visibility</p:attrName>
                                        </p:attrNameLst>
                                      </p:cBhvr>
                                      <p:to>
                                        <p:strVal val="visible"/>
                                      </p:to>
                                    </p:set>
                                    <p:animEffect filter="dissolve" transition="in">
                                      <p:cBhvr>
                                        <p:cTn id="580" dur="100"/>
                                        <p:tgtEl>
                                          <p:spTgt spid="297"/>
                                        </p:tgtEl>
                                      </p:cBhvr>
                                    </p:animEffect>
                                  </p:childTnLst>
                                </p:cTn>
                              </p:par>
                            </p:childTnLst>
                          </p:cTn>
                        </p:par>
                        <p:par>
                          <p:cTn id="581" fill="hold">
                            <p:stCondLst>
                              <p:cond delay="100"/>
                            </p:stCondLst>
                            <p:childTnLst>
                              <p:par>
                                <p:cTn id="582" presetClass="entr" nodeType="afterEffect" presetID="9" grpId="139" fill="hold">
                                  <p:stCondLst>
                                    <p:cond delay="0"/>
                                  </p:stCondLst>
                                  <p:iterate type="el" backwards="0">
                                    <p:tmAbs val="0"/>
                                  </p:iterate>
                                  <p:childTnLst>
                                    <p:set>
                                      <p:cBhvr>
                                        <p:cTn id="583" fill="hold"/>
                                        <p:tgtEl>
                                          <p:spTgt spid="298"/>
                                        </p:tgtEl>
                                        <p:attrNameLst>
                                          <p:attrName>style.visibility</p:attrName>
                                        </p:attrNameLst>
                                      </p:cBhvr>
                                      <p:to>
                                        <p:strVal val="visible"/>
                                      </p:to>
                                    </p:set>
                                    <p:animEffect filter="dissolve" transition="in">
                                      <p:cBhvr>
                                        <p:cTn id="584" dur="100"/>
                                        <p:tgtEl>
                                          <p:spTgt spid="298"/>
                                        </p:tgtEl>
                                      </p:cBhvr>
                                    </p:animEffect>
                                  </p:childTnLst>
                                </p:cTn>
                              </p:par>
                            </p:childTnLst>
                          </p:cTn>
                        </p:par>
                        <p:par>
                          <p:cTn id="585" fill="hold">
                            <p:stCondLst>
                              <p:cond delay="200"/>
                            </p:stCondLst>
                            <p:childTnLst>
                              <p:par>
                                <p:cTn id="586" presetClass="entr" nodeType="afterEffect" presetID="9" grpId="140" fill="hold">
                                  <p:stCondLst>
                                    <p:cond delay="0"/>
                                  </p:stCondLst>
                                  <p:iterate type="el" backwards="0">
                                    <p:tmAbs val="0"/>
                                  </p:iterate>
                                  <p:childTnLst>
                                    <p:set>
                                      <p:cBhvr>
                                        <p:cTn id="587" fill="hold"/>
                                        <p:tgtEl>
                                          <p:spTgt spid="299"/>
                                        </p:tgtEl>
                                        <p:attrNameLst>
                                          <p:attrName>style.visibility</p:attrName>
                                        </p:attrNameLst>
                                      </p:cBhvr>
                                      <p:to>
                                        <p:strVal val="visible"/>
                                      </p:to>
                                    </p:set>
                                    <p:animEffect filter="dissolve" transition="in">
                                      <p:cBhvr>
                                        <p:cTn id="588" dur="100"/>
                                        <p:tgtEl>
                                          <p:spTgt spid="299"/>
                                        </p:tgtEl>
                                      </p:cBhvr>
                                    </p:animEffect>
                                  </p:childTnLst>
                                </p:cTn>
                              </p:par>
                            </p:childTnLst>
                          </p:cTn>
                        </p:par>
                        <p:par>
                          <p:cTn id="589" fill="hold">
                            <p:stCondLst>
                              <p:cond delay="300"/>
                            </p:stCondLst>
                            <p:childTnLst>
                              <p:par>
                                <p:cTn id="590" presetClass="entr" nodeType="afterEffect" presetID="9" grpId="141" fill="hold">
                                  <p:stCondLst>
                                    <p:cond delay="0"/>
                                  </p:stCondLst>
                                  <p:iterate type="el" backwards="0">
                                    <p:tmAbs val="0"/>
                                  </p:iterate>
                                  <p:childTnLst>
                                    <p:set>
                                      <p:cBhvr>
                                        <p:cTn id="591" fill="hold"/>
                                        <p:tgtEl>
                                          <p:spTgt spid="300"/>
                                        </p:tgtEl>
                                        <p:attrNameLst>
                                          <p:attrName>style.visibility</p:attrName>
                                        </p:attrNameLst>
                                      </p:cBhvr>
                                      <p:to>
                                        <p:strVal val="visible"/>
                                      </p:to>
                                    </p:set>
                                    <p:animEffect filter="dissolve" transition="in">
                                      <p:cBhvr>
                                        <p:cTn id="592" dur="100"/>
                                        <p:tgtEl>
                                          <p:spTgt spid="300"/>
                                        </p:tgtEl>
                                      </p:cBhvr>
                                    </p:animEffect>
                                  </p:childTnLst>
                                </p:cTn>
                              </p:par>
                            </p:childTnLst>
                          </p:cTn>
                        </p:par>
                        <p:par>
                          <p:cTn id="593" fill="hold">
                            <p:stCondLst>
                              <p:cond delay="400"/>
                            </p:stCondLst>
                            <p:childTnLst>
                              <p:par>
                                <p:cTn id="594" presetClass="entr" nodeType="afterEffect" presetID="9" grpId="142" fill="hold">
                                  <p:stCondLst>
                                    <p:cond delay="0"/>
                                  </p:stCondLst>
                                  <p:iterate type="el" backwards="0">
                                    <p:tmAbs val="0"/>
                                  </p:iterate>
                                  <p:childTnLst>
                                    <p:set>
                                      <p:cBhvr>
                                        <p:cTn id="595" fill="hold"/>
                                        <p:tgtEl>
                                          <p:spTgt spid="301"/>
                                        </p:tgtEl>
                                        <p:attrNameLst>
                                          <p:attrName>style.visibility</p:attrName>
                                        </p:attrNameLst>
                                      </p:cBhvr>
                                      <p:to>
                                        <p:strVal val="visible"/>
                                      </p:to>
                                    </p:set>
                                    <p:animEffect filter="dissolve" transition="in">
                                      <p:cBhvr>
                                        <p:cTn id="596" dur="100"/>
                                        <p:tgtEl>
                                          <p:spTgt spid="301"/>
                                        </p:tgtEl>
                                      </p:cBhvr>
                                    </p:animEffect>
                                  </p:childTnLst>
                                </p:cTn>
                              </p:par>
                            </p:childTnLst>
                          </p:cTn>
                        </p:par>
                        <p:par>
                          <p:cTn id="597" fill="hold">
                            <p:stCondLst>
                              <p:cond delay="500"/>
                            </p:stCondLst>
                            <p:childTnLst>
                              <p:par>
                                <p:cTn id="598" presetClass="entr" nodeType="afterEffect" presetID="9" grpId="143" fill="hold">
                                  <p:stCondLst>
                                    <p:cond delay="0"/>
                                  </p:stCondLst>
                                  <p:iterate type="el" backwards="0">
                                    <p:tmAbs val="0"/>
                                  </p:iterate>
                                  <p:childTnLst>
                                    <p:set>
                                      <p:cBhvr>
                                        <p:cTn id="599" fill="hold"/>
                                        <p:tgtEl>
                                          <p:spTgt spid="302"/>
                                        </p:tgtEl>
                                        <p:attrNameLst>
                                          <p:attrName>style.visibility</p:attrName>
                                        </p:attrNameLst>
                                      </p:cBhvr>
                                      <p:to>
                                        <p:strVal val="visible"/>
                                      </p:to>
                                    </p:set>
                                    <p:animEffect filter="dissolve" transition="in">
                                      <p:cBhvr>
                                        <p:cTn id="600" dur="100"/>
                                        <p:tgtEl>
                                          <p:spTgt spid="302"/>
                                        </p:tgtEl>
                                      </p:cBhvr>
                                    </p:animEffect>
                                  </p:childTnLst>
                                </p:cTn>
                              </p:par>
                            </p:childTnLst>
                          </p:cTn>
                        </p:par>
                      </p:childTnLst>
                    </p:cTn>
                  </p:par>
                  <p:par>
                    <p:cTn id="601" fill="hold">
                      <p:stCondLst>
                        <p:cond delay="indefinite"/>
                      </p:stCondLst>
                      <p:childTnLst>
                        <p:par>
                          <p:cTn id="602" fill="hold">
                            <p:stCondLst>
                              <p:cond delay="0"/>
                            </p:stCondLst>
                            <p:childTnLst>
                              <p:par>
                                <p:cTn id="603" presetClass="entr" nodeType="clickEffect" presetSubtype="16" presetID="23" grpId="144" fill="hold">
                                  <p:stCondLst>
                                    <p:cond delay="0"/>
                                  </p:stCondLst>
                                  <p:iterate type="el" backwards="0">
                                    <p:tmAbs val="0"/>
                                  </p:iterate>
                                  <p:childTnLst>
                                    <p:set>
                                      <p:cBhvr>
                                        <p:cTn id="604" fill="hold"/>
                                        <p:tgtEl>
                                          <p:spTgt spid="295"/>
                                        </p:tgtEl>
                                        <p:attrNameLst>
                                          <p:attrName>style.visibility</p:attrName>
                                        </p:attrNameLst>
                                      </p:cBhvr>
                                      <p:to>
                                        <p:strVal val="visible"/>
                                      </p:to>
                                    </p:set>
                                    <p:anim calcmode="lin" valueType="num">
                                      <p:cBhvr>
                                        <p:cTn id="605" dur="1000" fill="hold"/>
                                        <p:tgtEl>
                                          <p:spTgt spid="295"/>
                                        </p:tgtEl>
                                        <p:attrNameLst>
                                          <p:attrName>ppt_w</p:attrName>
                                        </p:attrNameLst>
                                      </p:cBhvr>
                                      <p:tavLst>
                                        <p:tav tm="0">
                                          <p:val>
                                            <p:fltVal val="0"/>
                                          </p:val>
                                        </p:tav>
                                        <p:tav tm="100000">
                                          <p:val>
                                            <p:strVal val="#ppt_w"/>
                                          </p:val>
                                        </p:tav>
                                      </p:tavLst>
                                    </p:anim>
                                    <p:anim calcmode="lin" valueType="num">
                                      <p:cBhvr>
                                        <p:cTn id="606" dur="1000" fill="hold"/>
                                        <p:tgtEl>
                                          <p:spTgt spid="295"/>
                                        </p:tgtEl>
                                        <p:attrNameLst>
                                          <p:attrName>ppt_h</p:attrName>
                                        </p:attrNameLst>
                                      </p:cBhvr>
                                      <p:tavLst>
                                        <p:tav tm="0">
                                          <p:val>
                                            <p:fltVal val="0"/>
                                          </p:val>
                                        </p:tav>
                                        <p:tav tm="100000">
                                          <p:val>
                                            <p:strVal val="#ppt_h"/>
                                          </p:val>
                                        </p:tav>
                                      </p:tavLst>
                                    </p:anim>
                                  </p:childTnLst>
                                </p:cTn>
                              </p:par>
                            </p:childTnLst>
                          </p:cTn>
                        </p:par>
                        <p:par>
                          <p:cTn id="607" fill="hold">
                            <p:stCondLst>
                              <p:cond delay="1000"/>
                            </p:stCondLst>
                            <p:childTnLst>
                              <p:par>
                                <p:cTn id="608" presetClass="entr" nodeType="afterEffect" presetSubtype="16" presetID="23" grpId="145" fill="hold">
                                  <p:stCondLst>
                                    <p:cond delay="0"/>
                                  </p:stCondLst>
                                  <p:iterate type="el" backwards="0">
                                    <p:tmAbs val="0"/>
                                  </p:iterate>
                                  <p:childTnLst>
                                    <p:set>
                                      <p:cBhvr>
                                        <p:cTn id="609" fill="hold"/>
                                        <p:tgtEl>
                                          <p:spTgt spid="296"/>
                                        </p:tgtEl>
                                        <p:attrNameLst>
                                          <p:attrName>style.visibility</p:attrName>
                                        </p:attrNameLst>
                                      </p:cBhvr>
                                      <p:to>
                                        <p:strVal val="visible"/>
                                      </p:to>
                                    </p:set>
                                    <p:anim calcmode="lin" valueType="num">
                                      <p:cBhvr>
                                        <p:cTn id="610" dur="1000" fill="hold"/>
                                        <p:tgtEl>
                                          <p:spTgt spid="296"/>
                                        </p:tgtEl>
                                        <p:attrNameLst>
                                          <p:attrName>ppt_w</p:attrName>
                                        </p:attrNameLst>
                                      </p:cBhvr>
                                      <p:tavLst>
                                        <p:tav tm="0">
                                          <p:val>
                                            <p:fltVal val="0"/>
                                          </p:val>
                                        </p:tav>
                                        <p:tav tm="100000">
                                          <p:val>
                                            <p:strVal val="#ppt_w"/>
                                          </p:val>
                                        </p:tav>
                                      </p:tavLst>
                                    </p:anim>
                                    <p:anim calcmode="lin" valueType="num">
                                      <p:cBhvr>
                                        <p:cTn id="611" dur="1000" fill="hold"/>
                                        <p:tgtEl>
                                          <p:spTgt spid="2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1" grpId="100"/>
      <p:bldP build="whole" bldLvl="1" animBg="1" rev="0" advAuto="0" spid="206" grpId="69"/>
      <p:bldP build="whole" bldLvl="1" animBg="1" rev="0" advAuto="0" spid="299" grpId="140"/>
      <p:bldP build="whole" bldLvl="1" animBg="1" rev="0" advAuto="0" spid="244" grpId="82"/>
      <p:bldP build="whole" bldLvl="1" animBg="1" rev="0" advAuto="0" spid="172" grpId="14"/>
      <p:bldP build="whole" bldLvl="1" animBg="1" rev="0" advAuto="0" spid="207" grpId="70"/>
      <p:bldP build="whole" bldLvl="1" animBg="1" rev="0" advAuto="0" spid="269" grpId="104"/>
      <p:bldP build="whole" bldLvl="1" animBg="1" rev="0" advAuto="0" spid="243" grpId="79"/>
      <p:bldP build="whole" bldLvl="1" animBg="1" rev="0" advAuto="0" spid="251" grpId="77"/>
      <p:bldP build="whole" bldLvl="1" animBg="1" rev="0" advAuto="0" spid="189" grpId="31"/>
      <p:bldP build="whole" bldLvl="1" animBg="1" rev="0" advAuto="0" spid="293" grpId="117"/>
      <p:bldP build="whole" bldLvl="1" animBg="1" rev="0" advAuto="0" spid="297" grpId="138"/>
      <p:bldP build="whole" bldLvl="1" animBg="1" rev="0" advAuto="0" spid="185" grpId="27"/>
      <p:bldP build="whole" bldLvl="1" animBg="1" rev="0" advAuto="0" spid="258" grpId="95"/>
      <p:bldP build="whole" bldLvl="1" animBg="1" rev="0" advAuto="0" spid="197" grpId="40"/>
      <p:bldP build="whole" bldLvl="1" animBg="1" rev="0" advAuto="0" spid="215" grpId="89"/>
      <p:bldP build="whole" bldLvl="1" animBg="1" rev="0" advAuto="0" spid="277" grpId="123"/>
      <p:bldP build="whole" bldLvl="1" animBg="1" rev="0" advAuto="0" spid="174" grpId="16"/>
      <p:bldP build="whole" bldLvl="1" animBg="1" rev="0" advAuto="0" spid="178" grpId="20"/>
      <p:bldP build="whole" bldLvl="1" animBg="1" rev="0" advAuto="0" spid="165" grpId="7"/>
      <p:bldP build="whole" bldLvl="1" animBg="1" rev="0" advAuto="0" spid="263" grpId="112"/>
      <p:bldP build="whole" bldLvl="1" animBg="1" rev="0" advAuto="0" spid="270" grpId="105"/>
      <p:bldP build="whole" bldLvl="1" animBg="1" rev="0" advAuto="0" spid="221" grpId="54"/>
      <p:bldP build="whole" bldLvl="1" animBg="1" rev="0" advAuto="0" spid="164" grpId="6"/>
      <p:bldP build="whole" bldLvl="1" animBg="1" rev="0" advAuto="0" spid="245" grpId="81"/>
      <p:bldP build="whole" bldLvl="1" animBg="1" rev="0" advAuto="0" spid="162" grpId="4"/>
      <p:bldP build="whole" bldLvl="1" animBg="1" rev="0" advAuto="0" spid="220" grpId="1"/>
      <p:bldP build="whole" bldLvl="1" animBg="1" rev="0" advAuto="0" spid="213" grpId="87"/>
      <p:bldP build="whole" bldLvl="1" animBg="1" rev="0" advAuto="0" spid="276" grpId="120"/>
      <p:bldP build="whole" bldLvl="1" animBg="1" rev="0" advAuto="0" spid="247" grpId="78"/>
      <p:bldP build="whole" bldLvl="1" animBg="1" rev="0" advAuto="0" spid="272" grpId="107"/>
      <p:bldP build="whole" bldLvl="1" animBg="1" rev="0" advAuto="0" spid="195" grpId="38"/>
      <p:bldP build="whole" bldLvl="1" animBg="1" rev="0" advAuto="0" spid="281" grpId="122"/>
      <p:bldP build="whole" bldLvl="1" animBg="1" rev="0" advAuto="0" spid="298" grpId="139"/>
      <p:bldP build="whole" bldLvl="1" animBg="1" rev="0" advAuto="0" spid="209" grpId="74"/>
      <p:bldP build="whole" bldLvl="1" animBg="1" rev="0" advAuto="0" spid="275" grpId="119"/>
      <p:bldP build="whole" bldLvl="1" animBg="1" rev="0" advAuto="0" spid="231" grpId="102"/>
      <p:bldP build="whole" bldLvl="1" animBg="1" rev="0" advAuto="0" spid="196" grpId="39"/>
      <p:bldP build="whole" bldLvl="1" animBg="1" rev="0" advAuto="0" spid="238" grpId="46"/>
      <p:bldP build="whole" bldLvl="1" animBg="1" rev="0" advAuto="0" spid="216" grpId="90"/>
      <p:bldP build="whole" bldLvl="1" animBg="1" rev="0" advAuto="0" spid="249" grpId="84"/>
      <p:bldP build="whole" bldLvl="1" animBg="1" rev="0" advAuto="0" spid="264" grpId="113"/>
      <p:bldP build="whole" bldLvl="1" animBg="1" rev="0" advAuto="0" spid="201" grpId="62"/>
      <p:bldP build="whole" bldLvl="1" animBg="1" rev="0" advAuto="0" spid="223" grpId="55"/>
      <p:bldP build="whole" bldLvl="1" animBg="1" rev="0" advAuto="0" spid="177" grpId="19"/>
      <p:bldP build="whole" bldLvl="1" animBg="1" rev="0" advAuto="0" spid="230" grpId="101"/>
      <p:bldP build="whole" bldLvl="1" animBg="1" rev="0" advAuto="0" spid="194" grpId="37"/>
      <p:bldP build="whole" bldLvl="1" animBg="1" rev="0" advAuto="0" spid="179" grpId="21"/>
      <p:bldP build="whole" bldLvl="1" animBg="1" rev="0" advAuto="0" spid="234" grpId="48"/>
      <p:bldP build="whole" bldLvl="1" animBg="1" rev="0" advAuto="0" spid="250" grpId="85"/>
      <p:bldP build="whole" bldLvl="1" animBg="1" rev="0" advAuto="0" spid="286" grpId="121"/>
      <p:bldP build="whole" bldLvl="1" animBg="1" rev="0" advAuto="0" spid="304" grpId="137"/>
      <p:bldP build="whole" bldLvl="1" animBg="1" rev="0" advAuto="0" spid="242" grpId="34"/>
      <p:bldP build="whole" bldLvl="1" animBg="1" rev="0" advAuto="0" spid="161" grpId="3"/>
      <p:bldP build="whole" bldLvl="1" animBg="1" rev="0" advAuto="0" spid="180" grpId="22"/>
      <p:bldP build="whole" bldLvl="1" animBg="1" rev="0" advAuto="0" spid="271" grpId="106"/>
      <p:bldP build="whole" bldLvl="1" animBg="1" rev="0" advAuto="0" spid="239" grpId="51"/>
      <p:bldP build="whole" bldLvl="1" animBg="1" rev="0" advAuto="0" spid="233" grpId="45"/>
      <p:bldP build="whole" bldLvl="1" animBg="1" rev="0" advAuto="0" spid="175" grpId="17"/>
      <p:bldP build="whole" bldLvl="1" animBg="1" rev="0" advAuto="0" spid="237" grpId="44"/>
      <p:bldP build="whole" bldLvl="1" animBg="1" rev="0" advAuto="0" spid="224" grpId="52"/>
      <p:bldP build="whole" bldLvl="1" animBg="1" rev="0" advAuto="0" spid="186" grpId="28"/>
      <p:bldP build="whole" bldLvl="1" animBg="1" rev="0" advAuto="0" spid="182" grpId="24"/>
      <p:bldP build="whole" bldLvl="1" animBg="1" rev="0" advAuto="0" spid="266" grpId="115"/>
      <p:bldP build="whole" bldLvl="1" animBg="1" rev="0" advAuto="0" spid="214" grpId="88"/>
      <p:bldP build="whole" bldLvl="1" animBg="1" rev="0" advAuto="0" spid="254" grpId="67"/>
      <p:bldP build="whole" bldLvl="1" animBg="1" rev="0" advAuto="0" spid="246" grpId="83"/>
      <p:bldP build="whole" bldLvl="1" animBg="1" rev="0" advAuto="0" spid="219" grpId="94"/>
      <p:bldP build="whole" bldLvl="1" animBg="1" rev="0" advAuto="0" spid="191" grpId="33"/>
      <p:bldP build="whole" bldLvl="1" animBg="1" rev="0" advAuto="0" spid="256" grpId="97"/>
      <p:bldP build="whole" bldLvl="1" animBg="1" rev="0" advAuto="0" spid="259" grpId="98"/>
      <p:bldP build="whole" bldLvl="1" animBg="1" rev="0" advAuto="0" spid="306" grpId="60"/>
      <p:bldP build="whole" bldLvl="1" animBg="1" rev="0" advAuto="0" spid="187" grpId="29"/>
      <p:bldP build="whole" bldLvl="1" animBg="1" rev="0" advAuto="0" spid="217" grpId="92"/>
      <p:bldP build="whole" bldLvl="1" animBg="1" rev="0" advAuto="0" spid="282" grpId="124"/>
      <p:bldP build="whole" bldLvl="1" animBg="1" rev="0" advAuto="0" spid="279" grpId="129"/>
      <p:bldP build="whole" bldLvl="1" animBg="1" rev="0" advAuto="0" spid="302" grpId="143"/>
      <p:bldP build="whole" bldLvl="1" animBg="1" rev="0" advAuto="0" spid="257" grpId="96"/>
      <p:bldP build="whole" bldLvl="1" animBg="1" rev="0" advAuto="0" spid="212" grpId="86"/>
      <p:bldP build="whole" bldLvl="1" animBg="1" rev="0" advAuto="0" spid="200" grpId="61"/>
      <p:bldP build="whole" bldLvl="1" animBg="1" rev="0" advAuto="0" spid="267" grpId="114"/>
      <p:bldP build="whole" bldLvl="1" animBg="1" rev="0" advAuto="0" spid="199" grpId="42"/>
      <p:bldP build="whole" bldLvl="1" animBg="1" rev="0" advAuto="0" spid="295" grpId="144"/>
      <p:bldP build="whole" bldLvl="1" animBg="1" rev="0" advAuto="0" spid="307" grpId="59"/>
      <p:bldP build="whole" bldLvl="1" animBg="1" rev="0" advAuto="0" spid="202" grpId="63"/>
      <p:bldP build="whole" bldLvl="1" animBg="1" rev="0" advAuto="0" spid="278" grpId="126"/>
      <p:bldP build="whole" bldLvl="1" animBg="1" rev="0" advAuto="0" spid="292" grpId="116"/>
      <p:bldP build="whole" bldLvl="1" animBg="1" rev="0" advAuto="0" spid="248" grpId="80"/>
      <p:bldP build="whole" bldLvl="1" animBg="1" rev="0" advAuto="0" spid="296" grpId="145"/>
      <p:bldP build="whole" bldLvl="1" animBg="1" rev="0" advAuto="0" spid="188" grpId="30"/>
      <p:bldP build="whole" bldLvl="1" animBg="1" rev="0" advAuto="0" spid="289" grpId="134"/>
      <p:bldP build="whole" bldLvl="1" animBg="1" rev="0" advAuto="0" spid="273" grpId="108"/>
      <p:bldP build="whole" bldLvl="1" animBg="1" rev="0" advAuto="0" spid="226" grpId="58"/>
      <p:bldP build="whole" bldLvl="1" animBg="1" rev="0" advAuto="0" spid="203" grpId="64"/>
      <p:bldP build="whole" bldLvl="1" animBg="1" rev="0" advAuto="0" spid="168" grpId="10"/>
      <p:bldP build="whole" bldLvl="1" animBg="1" rev="0" advAuto="0" spid="240" grpId="50"/>
      <p:bldP build="whole" bldLvl="1" animBg="1" rev="0" advAuto="0" spid="193" grpId="36"/>
      <p:bldP build="whole" bldLvl="1" animBg="1" rev="0" advAuto="0" spid="218" grpId="93"/>
      <p:bldP build="whole" bldLvl="1" animBg="1" rev="0" advAuto="0" spid="184" grpId="26"/>
      <p:bldP build="whole" bldLvl="1" animBg="1" rev="0" advAuto="0" spid="170" grpId="12"/>
      <p:bldP build="whole" bldLvl="1" animBg="1" rev="0" advAuto="0" spid="236" grpId="49"/>
      <p:bldP build="whole" bldLvl="1" animBg="1" rev="0" advAuto="0" spid="260" grpId="99"/>
      <p:bldP build="whole" bldLvl="1" animBg="1" rev="0" advAuto="0" spid="163" grpId="5"/>
      <p:bldP build="whole" bldLvl="1" animBg="1" rev="0" advAuto="0" spid="167" grpId="9"/>
      <p:bldP build="whole" bldLvl="1" animBg="1" rev="0" advAuto="0" spid="301" grpId="142"/>
      <p:bldP build="whole" bldLvl="1" animBg="1" rev="0" advAuto="0" spid="288" grpId="130"/>
      <p:bldP build="whole" bldLvl="1" animBg="1" rev="0" advAuto="0" spid="210" grpId="75"/>
      <p:bldP build="whole" bldLvl="1" animBg="1" rev="0" advAuto="0" spid="211" grpId="76"/>
      <p:bldP build="whole" bldLvl="1" animBg="1" rev="0" advAuto="0" spid="181" grpId="23"/>
      <p:bldP build="whole" bldLvl="1" animBg="1" rev="0" advAuto="0" spid="227" grpId="56"/>
      <p:bldP build="whole" bldLvl="1" animBg="1" rev="0" advAuto="0" spid="290" grpId="135"/>
      <p:bldP build="whole" bldLvl="1" animBg="1" rev="0" advAuto="0" spid="300" grpId="141"/>
      <p:bldP build="whole" bldLvl="1" animBg="1" rev="0" advAuto="0" spid="262" grpId="91"/>
      <p:bldP build="whole" bldLvl="1" animBg="1" rev="0" advAuto="0" spid="291" grpId="125"/>
      <p:bldP build="whole" bldLvl="1" animBg="1" rev="0" advAuto="0" spid="171" grpId="13"/>
      <p:bldP build="whole" bldLvl="1" animBg="1" rev="0" advAuto="0" spid="232" grpId="103"/>
      <p:bldP build="whole" bldLvl="1" animBg="1" rev="0" advAuto="0" spid="235" grpId="47"/>
      <p:bldP build="whole" bldLvl="1" animBg="1" rev="0" advAuto="0" spid="241" grpId="43"/>
      <p:bldP build="whole" bldLvl="1" animBg="1" rev="0" advAuto="0" spid="265" grpId="111"/>
      <p:bldP build="whole" bldLvl="1" animBg="1" rev="0" advAuto="0" spid="283" grpId="128"/>
      <p:bldP build="whole" bldLvl="1" animBg="1" rev="0" advAuto="0" spid="285" grpId="133"/>
      <p:bldP build="whole" bldLvl="1" animBg="1" rev="0" advAuto="0" spid="198" grpId="41"/>
      <p:bldP build="whole" bldLvl="1" animBg="1" rev="0" advAuto="0" spid="253" grpId="72"/>
      <p:bldP build="whole" bldLvl="1" animBg="1" rev="0" advAuto="0" spid="287" grpId="127"/>
      <p:bldP build="whole" bldLvl="1" animBg="1" rev="0" advAuto="0" spid="173" grpId="15"/>
      <p:bldP build="whole" bldLvl="1" animBg="1" rev="0" advAuto="0" spid="255" grpId="68"/>
      <p:bldP build="whole" bldLvl="1" animBg="1" rev="0" advAuto="0" spid="284" grpId="131"/>
      <p:bldP build="whole" bldLvl="1" animBg="1" rev="0" advAuto="0" spid="274" grpId="109"/>
      <p:bldP build="whole" bldLvl="1" animBg="1" rev="0" advAuto="0" spid="166" grpId="8"/>
      <p:bldP build="whole" bldLvl="1" animBg="1" rev="0" advAuto="0" spid="252" grpId="71"/>
      <p:bldP build="whole" bldLvl="1" animBg="1" rev="0" advAuto="0" spid="303" grpId="136"/>
      <p:bldP build="whole" bldLvl="1" animBg="1" rev="0" advAuto="0" spid="176" grpId="18"/>
      <p:bldP build="whole" bldLvl="1" animBg="1" rev="0" advAuto="0" spid="160" grpId="2"/>
      <p:bldP build="whole" bldLvl="1" animBg="1" rev="0" advAuto="0" spid="205" grpId="66"/>
      <p:bldP build="whole" bldLvl="1" animBg="1" rev="0" advAuto="0" spid="228" grpId="53"/>
      <p:bldP build="whole" bldLvl="1" animBg="1" rev="0" advAuto="0" spid="190" grpId="32"/>
      <p:bldP build="whole" bldLvl="1" animBg="1" rev="0" advAuto="0" spid="268" grpId="110"/>
      <p:bldP build="whole" bldLvl="1" animBg="1" rev="0" advAuto="0" spid="183" grpId="25"/>
      <p:bldP build="whole" bldLvl="1" animBg="1" rev="0" advAuto="0" spid="294" grpId="118"/>
      <p:bldP build="whole" bldLvl="1" animBg="1" rev="0" advAuto="0" spid="192" grpId="35"/>
      <p:bldP build="whole" bldLvl="1" animBg="1" rev="0" advAuto="0" spid="208" grpId="73"/>
      <p:bldP build="whole" bldLvl="1" animBg="1" rev="0" advAuto="0" spid="169" grpId="11"/>
      <p:bldP build="whole" bldLvl="1" animBg="1" rev="0" advAuto="0" spid="204" grpId="65"/>
      <p:bldP build="whole" bldLvl="1" animBg="1" rev="0" advAuto="0" spid="305" grpId="57"/>
      <p:bldP build="whole" bldLvl="1" animBg="1" rev="0" advAuto="0" spid="280" grpId="13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9" name="nn.png" descr="nn.png"/>
          <p:cNvPicPr>
            <a:picLocks noChangeAspect="1"/>
          </p:cNvPicPr>
          <p:nvPr/>
        </p:nvPicPr>
        <p:blipFill>
          <a:blip r:embed="rId2">
            <a:extLst/>
          </a:blip>
          <a:srcRect l="0" t="0" r="0" b="66234"/>
          <a:stretch>
            <a:fillRect/>
          </a:stretch>
        </p:blipFill>
        <p:spPr>
          <a:xfrm>
            <a:off x="-125307" y="5206356"/>
            <a:ext cx="24634584" cy="386600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Transfer Learning"/>
          <p:cNvSpPr txBox="1"/>
          <p:nvPr>
            <p:ph type="ctrTitle"/>
          </p:nvPr>
        </p:nvSpPr>
        <p:spPr>
          <a:xfrm>
            <a:off x="3381934" y="6362239"/>
            <a:ext cx="17620132" cy="1379879"/>
          </a:xfrm>
          <a:prstGeom prst="rect">
            <a:avLst/>
          </a:prstGeom>
        </p:spPr>
        <p:txBody>
          <a:bodyPr/>
          <a:lstStyle>
            <a:lvl1pPr defTabSz="627379">
              <a:defRPr sz="8512"/>
            </a:lvl1pPr>
          </a:lstStyle>
          <a:p>
            <a:pPr/>
            <a:r>
              <a:t>Transfer Learning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Circle"/>
          <p:cNvSpPr/>
          <p:nvPr/>
        </p:nvSpPr>
        <p:spPr>
          <a:xfrm>
            <a:off x="2548322" y="651690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14" name="Circle"/>
          <p:cNvSpPr/>
          <p:nvPr/>
        </p:nvSpPr>
        <p:spPr>
          <a:xfrm>
            <a:off x="2111409" y="672484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15" name="Circle"/>
          <p:cNvSpPr/>
          <p:nvPr/>
        </p:nvSpPr>
        <p:spPr>
          <a:xfrm>
            <a:off x="1574252" y="694975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16" name="Circle"/>
          <p:cNvSpPr/>
          <p:nvPr/>
        </p:nvSpPr>
        <p:spPr>
          <a:xfrm>
            <a:off x="1040326" y="721104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17" name="Circle"/>
          <p:cNvSpPr/>
          <p:nvPr/>
        </p:nvSpPr>
        <p:spPr>
          <a:xfrm>
            <a:off x="529694" y="749563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18" name="Circle"/>
          <p:cNvSpPr/>
          <p:nvPr/>
        </p:nvSpPr>
        <p:spPr>
          <a:xfrm>
            <a:off x="2583566" y="756146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19" name="Circle"/>
          <p:cNvSpPr/>
          <p:nvPr/>
        </p:nvSpPr>
        <p:spPr>
          <a:xfrm>
            <a:off x="2120128" y="777089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20" name="Circle"/>
          <p:cNvSpPr/>
          <p:nvPr/>
        </p:nvSpPr>
        <p:spPr>
          <a:xfrm>
            <a:off x="1609496" y="799431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21" name="Circle"/>
          <p:cNvSpPr/>
          <p:nvPr/>
        </p:nvSpPr>
        <p:spPr>
          <a:xfrm>
            <a:off x="1075570" y="825560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22" name="Circle"/>
          <p:cNvSpPr/>
          <p:nvPr/>
        </p:nvSpPr>
        <p:spPr>
          <a:xfrm>
            <a:off x="564938" y="854018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23" name="Circle"/>
          <p:cNvSpPr/>
          <p:nvPr/>
        </p:nvSpPr>
        <p:spPr>
          <a:xfrm>
            <a:off x="2601188" y="860601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24" name="Circle"/>
          <p:cNvSpPr/>
          <p:nvPr/>
        </p:nvSpPr>
        <p:spPr>
          <a:xfrm>
            <a:off x="2137750" y="881545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25" name="Circle"/>
          <p:cNvSpPr/>
          <p:nvPr/>
        </p:nvSpPr>
        <p:spPr>
          <a:xfrm>
            <a:off x="1627118" y="903887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26" name="Circle"/>
          <p:cNvSpPr/>
          <p:nvPr/>
        </p:nvSpPr>
        <p:spPr>
          <a:xfrm>
            <a:off x="1093192" y="930016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27" name="Circle"/>
          <p:cNvSpPr/>
          <p:nvPr/>
        </p:nvSpPr>
        <p:spPr>
          <a:xfrm>
            <a:off x="582560" y="958474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28" name="Circle"/>
          <p:cNvSpPr/>
          <p:nvPr/>
        </p:nvSpPr>
        <p:spPr>
          <a:xfrm>
            <a:off x="2636432" y="965057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29" name="Circle"/>
          <p:cNvSpPr/>
          <p:nvPr/>
        </p:nvSpPr>
        <p:spPr>
          <a:xfrm>
            <a:off x="2172994" y="986001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30" name="Circle"/>
          <p:cNvSpPr/>
          <p:nvPr/>
        </p:nvSpPr>
        <p:spPr>
          <a:xfrm>
            <a:off x="1662363" y="1008342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31" name="Circle"/>
          <p:cNvSpPr/>
          <p:nvPr/>
        </p:nvSpPr>
        <p:spPr>
          <a:xfrm>
            <a:off x="1128436" y="1034472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32" name="Circle"/>
          <p:cNvSpPr/>
          <p:nvPr/>
        </p:nvSpPr>
        <p:spPr>
          <a:xfrm>
            <a:off x="617804" y="1062930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33" name="Circle"/>
          <p:cNvSpPr/>
          <p:nvPr/>
        </p:nvSpPr>
        <p:spPr>
          <a:xfrm>
            <a:off x="2671676" y="1069513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34" name="Circle"/>
          <p:cNvSpPr/>
          <p:nvPr/>
        </p:nvSpPr>
        <p:spPr>
          <a:xfrm>
            <a:off x="2208238" y="1090457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35" name="Circle"/>
          <p:cNvSpPr/>
          <p:nvPr/>
        </p:nvSpPr>
        <p:spPr>
          <a:xfrm>
            <a:off x="1697607" y="1112798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36" name="Circle"/>
          <p:cNvSpPr/>
          <p:nvPr/>
        </p:nvSpPr>
        <p:spPr>
          <a:xfrm>
            <a:off x="1163680" y="1138927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37" name="Circle"/>
          <p:cNvSpPr/>
          <p:nvPr/>
        </p:nvSpPr>
        <p:spPr>
          <a:xfrm>
            <a:off x="653049" y="1167386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38" name="Circle"/>
          <p:cNvSpPr/>
          <p:nvPr/>
        </p:nvSpPr>
        <p:spPr>
          <a:xfrm>
            <a:off x="7079601" y="693279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39" name="Circle"/>
          <p:cNvSpPr/>
          <p:nvPr/>
        </p:nvSpPr>
        <p:spPr>
          <a:xfrm>
            <a:off x="6568969" y="715620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40" name="Circle"/>
          <p:cNvSpPr/>
          <p:nvPr/>
        </p:nvSpPr>
        <p:spPr>
          <a:xfrm>
            <a:off x="6035042" y="741749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41" name="Circle"/>
          <p:cNvSpPr/>
          <p:nvPr/>
        </p:nvSpPr>
        <p:spPr>
          <a:xfrm>
            <a:off x="5524411" y="770208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42" name="Circle"/>
          <p:cNvSpPr/>
          <p:nvPr/>
        </p:nvSpPr>
        <p:spPr>
          <a:xfrm>
            <a:off x="7097223" y="797735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43" name="Circle"/>
          <p:cNvSpPr/>
          <p:nvPr/>
        </p:nvSpPr>
        <p:spPr>
          <a:xfrm>
            <a:off x="6586591" y="820076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44" name="Circle"/>
          <p:cNvSpPr/>
          <p:nvPr/>
        </p:nvSpPr>
        <p:spPr>
          <a:xfrm>
            <a:off x="6052665" y="846205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45" name="Circle"/>
          <p:cNvSpPr/>
          <p:nvPr/>
        </p:nvSpPr>
        <p:spPr>
          <a:xfrm>
            <a:off x="7132467" y="902190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46" name="Circle"/>
          <p:cNvSpPr/>
          <p:nvPr/>
        </p:nvSpPr>
        <p:spPr>
          <a:xfrm>
            <a:off x="6621835" y="924532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47" name="Circle"/>
          <p:cNvSpPr/>
          <p:nvPr/>
        </p:nvSpPr>
        <p:spPr>
          <a:xfrm>
            <a:off x="6087909" y="950661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48" name="Circle"/>
          <p:cNvSpPr/>
          <p:nvPr/>
        </p:nvSpPr>
        <p:spPr>
          <a:xfrm>
            <a:off x="5577277" y="979119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49" name="Circle"/>
          <p:cNvSpPr/>
          <p:nvPr/>
        </p:nvSpPr>
        <p:spPr>
          <a:xfrm>
            <a:off x="7167711" y="1006646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50" name="Circle"/>
          <p:cNvSpPr/>
          <p:nvPr/>
        </p:nvSpPr>
        <p:spPr>
          <a:xfrm>
            <a:off x="6657079" y="1028988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51" name="Circle"/>
          <p:cNvSpPr/>
          <p:nvPr/>
        </p:nvSpPr>
        <p:spPr>
          <a:xfrm>
            <a:off x="6123153" y="1055117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52" name="Circle"/>
          <p:cNvSpPr/>
          <p:nvPr/>
        </p:nvSpPr>
        <p:spPr>
          <a:xfrm>
            <a:off x="5612521" y="1083575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53" name="Circle"/>
          <p:cNvSpPr/>
          <p:nvPr/>
        </p:nvSpPr>
        <p:spPr>
          <a:xfrm>
            <a:off x="11505147" y="679515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54" name="Circle"/>
          <p:cNvSpPr/>
          <p:nvPr/>
        </p:nvSpPr>
        <p:spPr>
          <a:xfrm>
            <a:off x="10994515" y="701857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55" name="Circle"/>
          <p:cNvSpPr/>
          <p:nvPr/>
        </p:nvSpPr>
        <p:spPr>
          <a:xfrm>
            <a:off x="10460589" y="727986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56" name="Circle"/>
          <p:cNvSpPr/>
          <p:nvPr/>
        </p:nvSpPr>
        <p:spPr>
          <a:xfrm>
            <a:off x="9949957" y="756444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57" name="Circle"/>
          <p:cNvSpPr/>
          <p:nvPr/>
        </p:nvSpPr>
        <p:spPr>
          <a:xfrm>
            <a:off x="11522769" y="783971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58" name="Circle"/>
          <p:cNvSpPr/>
          <p:nvPr/>
        </p:nvSpPr>
        <p:spPr>
          <a:xfrm>
            <a:off x="11012137" y="806313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59" name="Circle"/>
          <p:cNvSpPr/>
          <p:nvPr/>
        </p:nvSpPr>
        <p:spPr>
          <a:xfrm>
            <a:off x="11558013" y="888427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60" name="Circle"/>
          <p:cNvSpPr/>
          <p:nvPr/>
        </p:nvSpPr>
        <p:spPr>
          <a:xfrm>
            <a:off x="11047382" y="910768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61" name="Circle"/>
          <p:cNvSpPr/>
          <p:nvPr/>
        </p:nvSpPr>
        <p:spPr>
          <a:xfrm>
            <a:off x="11593257" y="992883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62" name="Circle"/>
          <p:cNvSpPr/>
          <p:nvPr/>
        </p:nvSpPr>
        <p:spPr>
          <a:xfrm>
            <a:off x="11082625" y="1015224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63" name="Circle"/>
          <p:cNvSpPr/>
          <p:nvPr/>
        </p:nvSpPr>
        <p:spPr>
          <a:xfrm>
            <a:off x="10548699" y="1041353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64" name="Circle"/>
          <p:cNvSpPr/>
          <p:nvPr/>
        </p:nvSpPr>
        <p:spPr>
          <a:xfrm>
            <a:off x="10038067" y="1069812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65" name="Circle"/>
          <p:cNvSpPr/>
          <p:nvPr/>
        </p:nvSpPr>
        <p:spPr>
          <a:xfrm>
            <a:off x="15696342" y="729150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66" name="Circle"/>
          <p:cNvSpPr/>
          <p:nvPr/>
        </p:nvSpPr>
        <p:spPr>
          <a:xfrm>
            <a:off x="15162417" y="755280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67" name="Circle"/>
          <p:cNvSpPr/>
          <p:nvPr/>
        </p:nvSpPr>
        <p:spPr>
          <a:xfrm>
            <a:off x="14651784" y="783738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68" name="Circle"/>
          <p:cNvSpPr/>
          <p:nvPr/>
        </p:nvSpPr>
        <p:spPr>
          <a:xfrm>
            <a:off x="15731587" y="833606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69" name="Circle"/>
          <p:cNvSpPr/>
          <p:nvPr/>
        </p:nvSpPr>
        <p:spPr>
          <a:xfrm>
            <a:off x="15197661" y="859735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70" name="Circle"/>
          <p:cNvSpPr/>
          <p:nvPr/>
        </p:nvSpPr>
        <p:spPr>
          <a:xfrm>
            <a:off x="15766831" y="938062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71" name="Circle"/>
          <p:cNvSpPr/>
          <p:nvPr/>
        </p:nvSpPr>
        <p:spPr>
          <a:xfrm>
            <a:off x="15232904" y="964191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72" name="Circle"/>
          <p:cNvSpPr/>
          <p:nvPr/>
        </p:nvSpPr>
        <p:spPr>
          <a:xfrm>
            <a:off x="14722273" y="992650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pic>
        <p:nvPicPr>
          <p:cNvPr id="373" name="Ford-Mustang-Transparent-Background-PNG.png" descr="Ford-Mustang-Transparent-Background-PNG.png"/>
          <p:cNvPicPr>
            <a:picLocks noChangeAspect="1"/>
          </p:cNvPicPr>
          <p:nvPr/>
        </p:nvPicPr>
        <p:blipFill>
          <a:blip r:embed="rId2">
            <a:extLst/>
          </a:blip>
          <a:stretch>
            <a:fillRect/>
          </a:stretch>
        </p:blipFill>
        <p:spPr>
          <a:xfrm flipH="1">
            <a:off x="-381000" y="635000"/>
            <a:ext cx="6663946" cy="4997959"/>
          </a:xfrm>
          <a:prstGeom prst="rect">
            <a:avLst/>
          </a:prstGeom>
          <a:ln w="12700">
            <a:miter lim="400000"/>
          </a:ln>
        </p:spPr>
      </p:pic>
      <p:sp>
        <p:nvSpPr>
          <p:cNvPr id="374" name="Line"/>
          <p:cNvSpPr/>
          <p:nvPr/>
        </p:nvSpPr>
        <p:spPr>
          <a:xfrm flipV="1">
            <a:off x="7223209" y="1083790"/>
            <a:ext cx="1270001" cy="127000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58" name="Connection Line"/>
          <p:cNvSpPr/>
          <p:nvPr/>
        </p:nvSpPr>
        <p:spPr>
          <a:xfrm>
            <a:off x="7223693" y="2546330"/>
            <a:ext cx="1280585" cy="1280585"/>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25400">
            <a:solidFill>
              <a:srgbClr val="FFFFFF"/>
            </a:solidFill>
            <a:miter lim="400000"/>
          </a:ln>
        </p:spPr>
        <p:txBody>
          <a:bodyPr/>
          <a:lstStyle/>
          <a:p>
            <a:pPr/>
          </a:p>
        </p:txBody>
      </p:sp>
      <p:sp>
        <p:nvSpPr>
          <p:cNvPr id="376" name="Rounded Rectangle"/>
          <p:cNvSpPr/>
          <p:nvPr/>
        </p:nvSpPr>
        <p:spPr>
          <a:xfrm>
            <a:off x="8357016" y="1863953"/>
            <a:ext cx="1081113" cy="425083"/>
          </a:xfrm>
          <a:prstGeom prst="roundRect">
            <a:avLst>
              <a:gd name="adj" fmla="val 15153"/>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377" name="Line"/>
          <p:cNvSpPr/>
          <p:nvPr/>
        </p:nvSpPr>
        <p:spPr>
          <a:xfrm>
            <a:off x="9187957" y="1175756"/>
            <a:ext cx="1410977" cy="21682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59" name="Connection Line"/>
          <p:cNvSpPr/>
          <p:nvPr/>
        </p:nvSpPr>
        <p:spPr>
          <a:xfrm>
            <a:off x="7646412" y="3628515"/>
            <a:ext cx="627228" cy="740971"/>
          </a:xfrm>
          <a:custGeom>
            <a:avLst/>
            <a:gdLst/>
            <a:ahLst/>
            <a:cxnLst>
              <a:cxn ang="0">
                <a:pos x="wd2" y="hd2"/>
              </a:cxn>
              <a:cxn ang="5400000">
                <a:pos x="wd2" y="hd2"/>
              </a:cxn>
              <a:cxn ang="10800000">
                <a:pos x="wd2" y="hd2"/>
              </a:cxn>
              <a:cxn ang="16200000">
                <a:pos x="wd2" y="hd2"/>
              </a:cxn>
            </a:cxnLst>
            <a:rect l="0" t="0" r="r" b="b"/>
            <a:pathLst>
              <a:path w="16333" h="21600" fill="norm" stroke="1" extrusionOk="0">
                <a:moveTo>
                  <a:pt x="16333" y="21600"/>
                </a:moveTo>
                <a:cubicBezTo>
                  <a:pt x="-3479" y="20009"/>
                  <a:pt x="-5267" y="12809"/>
                  <a:pt x="10969" y="0"/>
                </a:cubicBezTo>
              </a:path>
            </a:pathLst>
          </a:custGeom>
          <a:ln w="25400">
            <a:solidFill>
              <a:srgbClr val="FFFFFF"/>
            </a:solidFill>
            <a:miter lim="400000"/>
          </a:ln>
        </p:spPr>
        <p:txBody>
          <a:bodyPr/>
          <a:lstStyle/>
          <a:p>
            <a:pPr/>
          </a:p>
        </p:txBody>
      </p:sp>
      <p:sp>
        <p:nvSpPr>
          <p:cNvPr id="379" name="Rounded Rectangle"/>
          <p:cNvSpPr/>
          <p:nvPr/>
        </p:nvSpPr>
        <p:spPr>
          <a:xfrm>
            <a:off x="8895124" y="2968306"/>
            <a:ext cx="274546" cy="242766"/>
          </a:xfrm>
          <a:prstGeom prst="roundRect">
            <a:avLst>
              <a:gd name="adj" fmla="val 15153"/>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380" name="Line"/>
          <p:cNvSpPr/>
          <p:nvPr/>
        </p:nvSpPr>
        <p:spPr>
          <a:xfrm>
            <a:off x="9546496" y="1492357"/>
            <a:ext cx="693899" cy="202341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81" name="Rounded Rectangle"/>
          <p:cNvSpPr/>
          <p:nvPr/>
        </p:nvSpPr>
        <p:spPr>
          <a:xfrm>
            <a:off x="8706836" y="1376592"/>
            <a:ext cx="485656" cy="281476"/>
          </a:xfrm>
          <a:prstGeom prst="roundRect">
            <a:avLst>
              <a:gd name="adj" fmla="val 15153"/>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460" name="Connection Line"/>
          <p:cNvSpPr/>
          <p:nvPr/>
        </p:nvSpPr>
        <p:spPr>
          <a:xfrm>
            <a:off x="8351504" y="3368936"/>
            <a:ext cx="609167" cy="587492"/>
          </a:xfrm>
          <a:custGeom>
            <a:avLst/>
            <a:gdLst/>
            <a:ahLst/>
            <a:cxnLst>
              <a:cxn ang="0">
                <a:pos x="wd2" y="hd2"/>
              </a:cxn>
              <a:cxn ang="5400000">
                <a:pos x="wd2" y="hd2"/>
              </a:cxn>
              <a:cxn ang="10800000">
                <a:pos x="wd2" y="hd2"/>
              </a:cxn>
              <a:cxn ang="16200000">
                <a:pos x="wd2" y="hd2"/>
              </a:cxn>
            </a:cxnLst>
            <a:rect l="0" t="0" r="r" b="b"/>
            <a:pathLst>
              <a:path w="16306" h="21070" fill="norm" stroke="1" extrusionOk="0">
                <a:moveTo>
                  <a:pt x="4829" y="0"/>
                </a:moveTo>
                <a:cubicBezTo>
                  <a:pt x="21600" y="14587"/>
                  <a:pt x="19990" y="21600"/>
                  <a:pt x="0" y="21039"/>
                </a:cubicBezTo>
              </a:path>
            </a:pathLst>
          </a:custGeom>
          <a:ln w="25400">
            <a:solidFill>
              <a:srgbClr val="FFFFFF"/>
            </a:solidFill>
            <a:miter lim="400000"/>
          </a:ln>
        </p:spPr>
        <p:txBody>
          <a:bodyPr/>
          <a:lstStyle/>
          <a:p>
            <a:pPr/>
          </a:p>
        </p:txBody>
      </p:sp>
      <p:pic>
        <p:nvPicPr>
          <p:cNvPr id="383" name="kissclipart-vinyl-transparent-background-clipart-phonograph-re-33e4f9f4f75ef987.png" descr="kissclipart-vinyl-transparent-background-clipart-phonograph-re-33e4f9f4f75ef987.png"/>
          <p:cNvPicPr>
            <a:picLocks noChangeAspect="1"/>
          </p:cNvPicPr>
          <p:nvPr/>
        </p:nvPicPr>
        <p:blipFill>
          <a:blip r:embed="rId3">
            <a:extLst/>
          </a:blip>
          <a:stretch>
            <a:fillRect/>
          </a:stretch>
        </p:blipFill>
        <p:spPr>
          <a:xfrm>
            <a:off x="13209325" y="188488"/>
            <a:ext cx="2525642" cy="2525641"/>
          </a:xfrm>
          <a:prstGeom prst="rect">
            <a:avLst/>
          </a:prstGeom>
          <a:ln w="12700">
            <a:miter lim="400000"/>
          </a:ln>
        </p:spPr>
      </p:pic>
      <p:pic>
        <p:nvPicPr>
          <p:cNvPr id="384" name="kisspng-headlamp-mid-size-car-ford-motor-company-ford-mond-audi-s3-5b24a44b9bed92.6616793915291280116387.png" descr="kisspng-headlamp-mid-size-car-ford-motor-company-ford-mond-audi-s3-5b24a44b9bed92.6616793915291280116387.png"/>
          <p:cNvPicPr>
            <a:picLocks noChangeAspect="1"/>
          </p:cNvPicPr>
          <p:nvPr/>
        </p:nvPicPr>
        <p:blipFill>
          <a:blip r:embed="rId4">
            <a:extLst/>
          </a:blip>
          <a:stretch>
            <a:fillRect/>
          </a:stretch>
        </p:blipFill>
        <p:spPr>
          <a:xfrm>
            <a:off x="13988008" y="2322034"/>
            <a:ext cx="2995236" cy="2194946"/>
          </a:xfrm>
          <a:prstGeom prst="rect">
            <a:avLst/>
          </a:prstGeom>
          <a:ln w="12700">
            <a:miter lim="400000"/>
          </a:ln>
        </p:spPr>
      </p:pic>
      <p:pic>
        <p:nvPicPr>
          <p:cNvPr id="385" name="kisspng-car-windshield-glass-window-mitsubishi-motors-xinyi-automobile-glass-5b3e75229f4087.6445010115308198746523.png" descr="kisspng-car-windshield-glass-window-mitsubishi-motors-xinyi-automobile-glass-5b3e75229f4087.6445010115308198746523.png"/>
          <p:cNvPicPr>
            <a:picLocks noChangeAspect="1"/>
          </p:cNvPicPr>
          <p:nvPr/>
        </p:nvPicPr>
        <p:blipFill>
          <a:blip r:embed="rId5">
            <a:extLst/>
          </a:blip>
          <a:stretch>
            <a:fillRect/>
          </a:stretch>
        </p:blipFill>
        <p:spPr>
          <a:xfrm>
            <a:off x="11999892" y="3376704"/>
            <a:ext cx="4183931" cy="2737101"/>
          </a:xfrm>
          <a:prstGeom prst="rect">
            <a:avLst/>
          </a:prstGeom>
          <a:ln w="12700">
            <a:miter lim="400000"/>
          </a:ln>
        </p:spPr>
      </p:pic>
      <p:sp>
        <p:nvSpPr>
          <p:cNvPr id="386" name="Line"/>
          <p:cNvSpPr/>
          <p:nvPr/>
        </p:nvSpPr>
        <p:spPr>
          <a:xfrm>
            <a:off x="2862253" y="8094738"/>
            <a:ext cx="3233582" cy="102078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87" name="Line"/>
          <p:cNvSpPr/>
          <p:nvPr/>
        </p:nvSpPr>
        <p:spPr>
          <a:xfrm flipV="1">
            <a:off x="2735253" y="9130361"/>
            <a:ext cx="3315520" cy="103911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88" name="Line"/>
          <p:cNvSpPr/>
          <p:nvPr/>
        </p:nvSpPr>
        <p:spPr>
          <a:xfrm flipV="1">
            <a:off x="2589238" y="9135552"/>
            <a:ext cx="3441385" cy="12181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89" name="Line"/>
          <p:cNvSpPr/>
          <p:nvPr/>
        </p:nvSpPr>
        <p:spPr>
          <a:xfrm flipV="1">
            <a:off x="1184495" y="9133138"/>
            <a:ext cx="4708284" cy="103356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90" name="Line"/>
          <p:cNvSpPr/>
          <p:nvPr/>
        </p:nvSpPr>
        <p:spPr>
          <a:xfrm>
            <a:off x="1057495" y="7990314"/>
            <a:ext cx="4970837" cy="112492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91" name="Line"/>
          <p:cNvSpPr/>
          <p:nvPr/>
        </p:nvSpPr>
        <p:spPr>
          <a:xfrm>
            <a:off x="1557063" y="8986121"/>
            <a:ext cx="4473462" cy="21123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92" name="Line"/>
          <p:cNvSpPr/>
          <p:nvPr/>
        </p:nvSpPr>
        <p:spPr>
          <a:xfrm flipV="1">
            <a:off x="2442087" y="9138733"/>
            <a:ext cx="3575232" cy="220456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93" name="Line"/>
          <p:cNvSpPr/>
          <p:nvPr/>
        </p:nvSpPr>
        <p:spPr>
          <a:xfrm flipV="1">
            <a:off x="805957" y="9049005"/>
            <a:ext cx="5083288" cy="196514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94" name="Line"/>
          <p:cNvSpPr/>
          <p:nvPr/>
        </p:nvSpPr>
        <p:spPr>
          <a:xfrm>
            <a:off x="2737609" y="7175698"/>
            <a:ext cx="3406709" cy="209003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95" name="Circle"/>
          <p:cNvSpPr/>
          <p:nvPr/>
        </p:nvSpPr>
        <p:spPr>
          <a:xfrm>
            <a:off x="5542033" y="874664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96" name="Line"/>
          <p:cNvSpPr/>
          <p:nvPr/>
        </p:nvSpPr>
        <p:spPr>
          <a:xfrm>
            <a:off x="6337790" y="8461335"/>
            <a:ext cx="4106664" cy="75183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97" name="Line"/>
          <p:cNvSpPr/>
          <p:nvPr/>
        </p:nvSpPr>
        <p:spPr>
          <a:xfrm flipV="1">
            <a:off x="5803608" y="9056689"/>
            <a:ext cx="4109204" cy="29636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98" name="Line"/>
          <p:cNvSpPr/>
          <p:nvPr/>
        </p:nvSpPr>
        <p:spPr>
          <a:xfrm flipV="1">
            <a:off x="7420794" y="9045055"/>
            <a:ext cx="2692325" cy="30280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399" name="Line"/>
          <p:cNvSpPr/>
          <p:nvPr/>
        </p:nvSpPr>
        <p:spPr>
          <a:xfrm flipV="1">
            <a:off x="6016050" y="8704904"/>
            <a:ext cx="4545365" cy="155229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00" name="Line"/>
          <p:cNvSpPr/>
          <p:nvPr/>
        </p:nvSpPr>
        <p:spPr>
          <a:xfrm>
            <a:off x="5889051" y="8080812"/>
            <a:ext cx="4178355" cy="93092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01" name="Line"/>
          <p:cNvSpPr/>
          <p:nvPr/>
        </p:nvSpPr>
        <p:spPr>
          <a:xfrm>
            <a:off x="6388618" y="9076619"/>
            <a:ext cx="4005008" cy="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02" name="Line"/>
          <p:cNvSpPr/>
          <p:nvPr/>
        </p:nvSpPr>
        <p:spPr>
          <a:xfrm flipV="1">
            <a:off x="6628634" y="8724712"/>
            <a:ext cx="4116777" cy="2073829"/>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03" name="Line"/>
          <p:cNvSpPr/>
          <p:nvPr/>
        </p:nvSpPr>
        <p:spPr>
          <a:xfrm flipV="1">
            <a:off x="5637512" y="9110615"/>
            <a:ext cx="4331109" cy="1994032"/>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04" name="Line"/>
          <p:cNvSpPr/>
          <p:nvPr/>
        </p:nvSpPr>
        <p:spPr>
          <a:xfrm>
            <a:off x="6754621" y="7701456"/>
            <a:ext cx="3877417" cy="163986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05" name="Circle"/>
          <p:cNvSpPr/>
          <p:nvPr/>
        </p:nvSpPr>
        <p:spPr>
          <a:xfrm>
            <a:off x="10513547" y="936489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06" name="Circle"/>
          <p:cNvSpPr/>
          <p:nvPr/>
        </p:nvSpPr>
        <p:spPr>
          <a:xfrm>
            <a:off x="10002823" y="965356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07" name="Circle"/>
          <p:cNvSpPr/>
          <p:nvPr/>
        </p:nvSpPr>
        <p:spPr>
          <a:xfrm>
            <a:off x="10478211" y="832442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08" name="Circle"/>
          <p:cNvSpPr/>
          <p:nvPr/>
        </p:nvSpPr>
        <p:spPr>
          <a:xfrm>
            <a:off x="9967579" y="860900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09" name="Line"/>
          <p:cNvSpPr/>
          <p:nvPr/>
        </p:nvSpPr>
        <p:spPr>
          <a:xfrm>
            <a:off x="10881708" y="8706144"/>
            <a:ext cx="4304410" cy="43009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10" name="Line"/>
          <p:cNvSpPr/>
          <p:nvPr/>
        </p:nvSpPr>
        <p:spPr>
          <a:xfrm>
            <a:off x="12347327" y="9210161"/>
            <a:ext cx="2995236" cy="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11" name="Line"/>
          <p:cNvSpPr/>
          <p:nvPr/>
        </p:nvSpPr>
        <p:spPr>
          <a:xfrm>
            <a:off x="10815584" y="7943114"/>
            <a:ext cx="4273168" cy="121932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12" name="Line"/>
          <p:cNvSpPr/>
          <p:nvPr/>
        </p:nvSpPr>
        <p:spPr>
          <a:xfrm flipV="1">
            <a:off x="11555167" y="9114384"/>
            <a:ext cx="3461960" cy="1546459"/>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13" name="Line"/>
          <p:cNvSpPr/>
          <p:nvPr/>
        </p:nvSpPr>
        <p:spPr>
          <a:xfrm flipV="1">
            <a:off x="10541396" y="9096206"/>
            <a:ext cx="4464045" cy="82618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14" name="Line"/>
          <p:cNvSpPr/>
          <p:nvPr/>
        </p:nvSpPr>
        <p:spPr>
          <a:xfrm>
            <a:off x="11780505" y="7414142"/>
            <a:ext cx="3357922" cy="186020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15" name="Circle"/>
          <p:cNvSpPr/>
          <p:nvPr/>
        </p:nvSpPr>
        <p:spPr>
          <a:xfrm>
            <a:off x="14687029" y="888194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16" name="Line"/>
          <p:cNvSpPr/>
          <p:nvPr/>
        </p:nvSpPr>
        <p:spPr>
          <a:xfrm flipV="1">
            <a:off x="15679156" y="8480937"/>
            <a:ext cx="3050612" cy="59592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17" name="Line"/>
          <p:cNvSpPr/>
          <p:nvPr/>
        </p:nvSpPr>
        <p:spPr>
          <a:xfrm>
            <a:off x="15625552" y="8965658"/>
            <a:ext cx="3157821" cy="47842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18" name="Line"/>
          <p:cNvSpPr/>
          <p:nvPr/>
        </p:nvSpPr>
        <p:spPr>
          <a:xfrm flipV="1">
            <a:off x="15679396" y="7445805"/>
            <a:ext cx="3050130" cy="1549822"/>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19" name="Line"/>
          <p:cNvSpPr/>
          <p:nvPr/>
        </p:nvSpPr>
        <p:spPr>
          <a:xfrm>
            <a:off x="15636335" y="8957397"/>
            <a:ext cx="3132620" cy="258212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20" name="Line"/>
          <p:cNvSpPr/>
          <p:nvPr/>
        </p:nvSpPr>
        <p:spPr>
          <a:xfrm>
            <a:off x="15574996" y="9009000"/>
            <a:ext cx="3154725" cy="150525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21" name="Line"/>
          <p:cNvSpPr/>
          <p:nvPr/>
        </p:nvSpPr>
        <p:spPr>
          <a:xfrm flipV="1">
            <a:off x="15806757" y="6378588"/>
            <a:ext cx="2919972" cy="258784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22" name="Circle"/>
          <p:cNvSpPr/>
          <p:nvPr/>
        </p:nvSpPr>
        <p:spPr>
          <a:xfrm>
            <a:off x="18291430" y="593461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23" name="Circle"/>
          <p:cNvSpPr/>
          <p:nvPr/>
        </p:nvSpPr>
        <p:spPr>
          <a:xfrm>
            <a:off x="18326675" y="697917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24" name="Circle"/>
          <p:cNvSpPr/>
          <p:nvPr/>
        </p:nvSpPr>
        <p:spPr>
          <a:xfrm>
            <a:off x="18361917" y="802373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25" name="Circle"/>
          <p:cNvSpPr/>
          <p:nvPr/>
        </p:nvSpPr>
        <p:spPr>
          <a:xfrm>
            <a:off x="18361919" y="905664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26" name="Circle"/>
          <p:cNvSpPr/>
          <p:nvPr/>
        </p:nvSpPr>
        <p:spPr>
          <a:xfrm>
            <a:off x="18397163" y="1010120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27" name="Circle"/>
          <p:cNvSpPr/>
          <p:nvPr/>
        </p:nvSpPr>
        <p:spPr>
          <a:xfrm>
            <a:off x="18432406" y="1114576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28" name="Line"/>
          <p:cNvSpPr/>
          <p:nvPr/>
        </p:nvSpPr>
        <p:spPr>
          <a:xfrm>
            <a:off x="18542808" y="6246058"/>
            <a:ext cx="2167725" cy="161088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29" name="Line"/>
          <p:cNvSpPr/>
          <p:nvPr/>
        </p:nvSpPr>
        <p:spPr>
          <a:xfrm>
            <a:off x="18781996" y="7337785"/>
            <a:ext cx="2055537" cy="64615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30" name="Line"/>
          <p:cNvSpPr/>
          <p:nvPr/>
        </p:nvSpPr>
        <p:spPr>
          <a:xfrm flipV="1">
            <a:off x="18758888" y="7947988"/>
            <a:ext cx="2101753" cy="54545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31" name="Line"/>
          <p:cNvSpPr/>
          <p:nvPr/>
        </p:nvSpPr>
        <p:spPr>
          <a:xfrm flipV="1">
            <a:off x="18763943" y="7989046"/>
            <a:ext cx="2091645" cy="162207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32" name="Line"/>
          <p:cNvSpPr/>
          <p:nvPr/>
        </p:nvSpPr>
        <p:spPr>
          <a:xfrm flipV="1">
            <a:off x="18806905" y="8013579"/>
            <a:ext cx="2005720" cy="249873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33" name="Line"/>
          <p:cNvSpPr/>
          <p:nvPr/>
        </p:nvSpPr>
        <p:spPr>
          <a:xfrm flipV="1">
            <a:off x="18862184" y="8021670"/>
            <a:ext cx="1895163" cy="3612978"/>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34" name="Line"/>
          <p:cNvSpPr/>
          <p:nvPr/>
        </p:nvSpPr>
        <p:spPr>
          <a:xfrm>
            <a:off x="18605707" y="7273600"/>
            <a:ext cx="2167725" cy="161088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35" name="Line"/>
          <p:cNvSpPr/>
          <p:nvPr/>
        </p:nvSpPr>
        <p:spPr>
          <a:xfrm>
            <a:off x="18844895" y="8365327"/>
            <a:ext cx="2055536" cy="64615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36" name="Line"/>
          <p:cNvSpPr/>
          <p:nvPr/>
        </p:nvSpPr>
        <p:spPr>
          <a:xfrm flipV="1">
            <a:off x="18821787" y="8975530"/>
            <a:ext cx="2101752" cy="54545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37" name="Line"/>
          <p:cNvSpPr/>
          <p:nvPr/>
        </p:nvSpPr>
        <p:spPr>
          <a:xfrm flipV="1">
            <a:off x="18826842" y="9016588"/>
            <a:ext cx="2091645" cy="162207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38" name="Line"/>
          <p:cNvSpPr/>
          <p:nvPr/>
        </p:nvSpPr>
        <p:spPr>
          <a:xfrm flipV="1">
            <a:off x="18869804" y="9041121"/>
            <a:ext cx="2005719" cy="249873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39" name="Line"/>
          <p:cNvSpPr/>
          <p:nvPr/>
        </p:nvSpPr>
        <p:spPr>
          <a:xfrm>
            <a:off x="18682275" y="6295807"/>
            <a:ext cx="2137971" cy="275340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40" name="Line"/>
          <p:cNvSpPr/>
          <p:nvPr/>
        </p:nvSpPr>
        <p:spPr>
          <a:xfrm>
            <a:off x="18611296" y="8318158"/>
            <a:ext cx="2167725" cy="161088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41" name="Line"/>
          <p:cNvSpPr/>
          <p:nvPr/>
        </p:nvSpPr>
        <p:spPr>
          <a:xfrm>
            <a:off x="18850484" y="9409885"/>
            <a:ext cx="2055536" cy="64615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42" name="Line"/>
          <p:cNvSpPr/>
          <p:nvPr/>
        </p:nvSpPr>
        <p:spPr>
          <a:xfrm flipV="1">
            <a:off x="18827376" y="10020088"/>
            <a:ext cx="2101752" cy="54545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43" name="Line"/>
          <p:cNvSpPr/>
          <p:nvPr/>
        </p:nvSpPr>
        <p:spPr>
          <a:xfrm flipV="1">
            <a:off x="18832431" y="10061146"/>
            <a:ext cx="2091644" cy="162207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44" name="Line"/>
          <p:cNvSpPr/>
          <p:nvPr/>
        </p:nvSpPr>
        <p:spPr>
          <a:xfrm>
            <a:off x="18701795" y="7364465"/>
            <a:ext cx="2179317" cy="272121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45" name="Circle"/>
          <p:cNvSpPr/>
          <p:nvPr/>
        </p:nvSpPr>
        <p:spPr>
          <a:xfrm>
            <a:off x="20374875" y="756146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46" name="Circle"/>
          <p:cNvSpPr/>
          <p:nvPr/>
        </p:nvSpPr>
        <p:spPr>
          <a:xfrm>
            <a:off x="20410120" y="860601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47" name="Circle"/>
          <p:cNvSpPr/>
          <p:nvPr/>
        </p:nvSpPr>
        <p:spPr>
          <a:xfrm>
            <a:off x="20445362" y="965057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pic>
        <p:nvPicPr>
          <p:cNvPr id="448" name="mustang.ai" descr="mustang.ai"/>
          <p:cNvPicPr>
            <a:picLocks noChangeAspect="1"/>
          </p:cNvPicPr>
          <p:nvPr/>
        </p:nvPicPr>
        <p:blipFill>
          <a:blip r:embed="rId6">
            <a:extLst/>
          </a:blip>
          <a:stretch>
            <a:fillRect/>
          </a:stretch>
        </p:blipFill>
        <p:spPr>
          <a:xfrm>
            <a:off x="18938854" y="838602"/>
            <a:ext cx="4507550" cy="1790069"/>
          </a:xfrm>
          <a:prstGeom prst="rect">
            <a:avLst/>
          </a:prstGeom>
          <a:ln w="12700">
            <a:miter lim="400000"/>
          </a:ln>
        </p:spPr>
      </p:pic>
      <p:pic>
        <p:nvPicPr>
          <p:cNvPr id="449" name="mercedes_logos_PNG1.png" descr="mercedes_logos_PNG1.png"/>
          <p:cNvPicPr>
            <a:picLocks noChangeAspect="1"/>
          </p:cNvPicPr>
          <p:nvPr/>
        </p:nvPicPr>
        <p:blipFill>
          <a:blip r:embed="rId7">
            <a:extLst/>
          </a:blip>
          <a:stretch>
            <a:fillRect/>
          </a:stretch>
        </p:blipFill>
        <p:spPr>
          <a:xfrm>
            <a:off x="17167645" y="2127918"/>
            <a:ext cx="7317436" cy="4683160"/>
          </a:xfrm>
          <a:prstGeom prst="rect">
            <a:avLst/>
          </a:prstGeom>
          <a:ln w="12700">
            <a:miter lim="400000"/>
          </a:ln>
        </p:spPr>
      </p:pic>
      <p:sp>
        <p:nvSpPr>
          <p:cNvPr id="450" name="Line"/>
          <p:cNvSpPr/>
          <p:nvPr/>
        </p:nvSpPr>
        <p:spPr>
          <a:xfrm>
            <a:off x="20862218" y="7987196"/>
            <a:ext cx="1896305" cy="40024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51" name="Line"/>
          <p:cNvSpPr/>
          <p:nvPr/>
        </p:nvSpPr>
        <p:spPr>
          <a:xfrm flipV="1">
            <a:off x="20854521" y="8472061"/>
            <a:ext cx="1828903" cy="58677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52" name="Line"/>
          <p:cNvSpPr/>
          <p:nvPr/>
        </p:nvSpPr>
        <p:spPr>
          <a:xfrm flipV="1">
            <a:off x="20833743" y="8472745"/>
            <a:ext cx="1953254" cy="1501598"/>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53" name="Line"/>
          <p:cNvSpPr/>
          <p:nvPr/>
        </p:nvSpPr>
        <p:spPr>
          <a:xfrm flipV="1">
            <a:off x="20816835" y="9585180"/>
            <a:ext cx="1843162" cy="400282"/>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54" name="Line"/>
          <p:cNvSpPr/>
          <p:nvPr/>
        </p:nvSpPr>
        <p:spPr>
          <a:xfrm>
            <a:off x="20866840" y="9093636"/>
            <a:ext cx="1887061" cy="50018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55" name="Line"/>
          <p:cNvSpPr/>
          <p:nvPr/>
        </p:nvSpPr>
        <p:spPr>
          <a:xfrm>
            <a:off x="20822400" y="8003199"/>
            <a:ext cx="1975940" cy="159377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56" name="Circle"/>
          <p:cNvSpPr/>
          <p:nvPr/>
        </p:nvSpPr>
        <p:spPr>
          <a:xfrm>
            <a:off x="22342905" y="802813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57" name="Circle"/>
          <p:cNvSpPr/>
          <p:nvPr/>
        </p:nvSpPr>
        <p:spPr>
          <a:xfrm>
            <a:off x="22342905" y="912829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48"/>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449"/>
                                        </p:tgtEl>
                                        <p:attrNameLst>
                                          <p:attrName>style.visibility</p:attrName>
                                        </p:attrNameLst>
                                      </p:cBhvr>
                                      <p:to>
                                        <p:strVal val="hidden"/>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422"/>
                                        </p:tgtEl>
                                        <p:attrNameLst>
                                          <p:attrName>style.visibility</p:attrName>
                                        </p:attrNameLst>
                                      </p:cBhvr>
                                      <p:to>
                                        <p:strVal val="hidden"/>
                                      </p:to>
                                    </p:set>
                                  </p:childTnLst>
                                </p:cTn>
                              </p:par>
                            </p:childTnLst>
                          </p:cTn>
                        </p:par>
                        <p:par>
                          <p:cTn id="13" fill="hold">
                            <p:stCondLst>
                              <p:cond delay="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423"/>
                                        </p:tgtEl>
                                        <p:attrNameLst>
                                          <p:attrName>style.visibility</p:attrName>
                                        </p:attrNameLst>
                                      </p:cBhvr>
                                      <p:to>
                                        <p:strVal val="hidden"/>
                                      </p:to>
                                    </p:set>
                                  </p:childTnLst>
                                </p:cTn>
                              </p:par>
                            </p:childTnLst>
                          </p:cTn>
                        </p:par>
                        <p:par>
                          <p:cTn id="16" fill="hold">
                            <p:stCondLst>
                              <p:cond delay="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428"/>
                                        </p:tgtEl>
                                        <p:attrNameLst>
                                          <p:attrName>style.visibility</p:attrName>
                                        </p:attrNameLst>
                                      </p:cBhvr>
                                      <p:to>
                                        <p:strVal val="hidden"/>
                                      </p:to>
                                    </p:set>
                                  </p:childTnLst>
                                </p:cTn>
                              </p:par>
                            </p:childTnLst>
                          </p:cTn>
                        </p:par>
                        <p:par>
                          <p:cTn id="19" fill="hold">
                            <p:stCondLst>
                              <p:cond delay="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445"/>
                                        </p:tgtEl>
                                        <p:attrNameLst>
                                          <p:attrName>style.visibility</p:attrName>
                                        </p:attrNameLst>
                                      </p:cBhvr>
                                      <p:to>
                                        <p:strVal val="hidden"/>
                                      </p:to>
                                    </p:set>
                                  </p:childTnLst>
                                </p:cTn>
                              </p:par>
                            </p:childTnLst>
                          </p:cTn>
                        </p:par>
                        <p:par>
                          <p:cTn id="22" fill="hold">
                            <p:stCondLst>
                              <p:cond delay="0"/>
                            </p:stCondLst>
                            <p:childTnLst>
                              <p:par>
                                <p:cTn id="23" presetClass="exit" nodeType="afterEffect" presetSubtype="0" presetID="1" grpId="7" fill="hold">
                                  <p:stCondLst>
                                    <p:cond delay="0"/>
                                  </p:stCondLst>
                                  <p:iterate type="el" backwards="0">
                                    <p:tmAbs val="0"/>
                                  </p:iterate>
                                  <p:childTnLst>
                                    <p:set>
                                      <p:cBhvr>
                                        <p:cTn id="24" fill="hold">
                                          <p:stCondLst>
                                            <p:cond delay="0"/>
                                          </p:stCondLst>
                                        </p:cTn>
                                        <p:tgtEl>
                                          <p:spTgt spid="429"/>
                                        </p:tgtEl>
                                        <p:attrNameLst>
                                          <p:attrName>style.visibility</p:attrName>
                                        </p:attrNameLst>
                                      </p:cBhvr>
                                      <p:to>
                                        <p:strVal val="hidden"/>
                                      </p:to>
                                    </p:set>
                                  </p:childTnLst>
                                </p:cTn>
                              </p:par>
                            </p:childTnLst>
                          </p:cTn>
                        </p:par>
                        <p:par>
                          <p:cTn id="25" fill="hold">
                            <p:stCondLst>
                              <p:cond delay="0"/>
                            </p:stCondLst>
                            <p:childTnLst>
                              <p:par>
                                <p:cTn id="26" presetClass="exit" nodeType="afterEffect" presetSubtype="0" presetID="1" grpId="8" fill="hold">
                                  <p:stCondLst>
                                    <p:cond delay="0"/>
                                  </p:stCondLst>
                                  <p:iterate type="el" backwards="0">
                                    <p:tmAbs val="0"/>
                                  </p:iterate>
                                  <p:childTnLst>
                                    <p:set>
                                      <p:cBhvr>
                                        <p:cTn id="27" fill="hold">
                                          <p:stCondLst>
                                            <p:cond delay="0"/>
                                          </p:stCondLst>
                                        </p:cTn>
                                        <p:tgtEl>
                                          <p:spTgt spid="421"/>
                                        </p:tgtEl>
                                        <p:attrNameLst>
                                          <p:attrName>style.visibility</p:attrName>
                                        </p:attrNameLst>
                                      </p:cBhvr>
                                      <p:to>
                                        <p:strVal val="hidden"/>
                                      </p:to>
                                    </p:set>
                                  </p:childTnLst>
                                </p:cTn>
                              </p:par>
                            </p:childTnLst>
                          </p:cTn>
                        </p:par>
                        <p:par>
                          <p:cTn id="28" fill="hold">
                            <p:stCondLst>
                              <p:cond delay="0"/>
                            </p:stCondLst>
                            <p:childTnLst>
                              <p:par>
                                <p:cTn id="29" presetClass="exit" nodeType="afterEffect" presetSubtype="0" presetID="1" grpId="9" fill="hold">
                                  <p:stCondLst>
                                    <p:cond delay="0"/>
                                  </p:stCondLst>
                                  <p:iterate type="el" backwards="0">
                                    <p:tmAbs val="0"/>
                                  </p:iterate>
                                  <p:childTnLst>
                                    <p:set>
                                      <p:cBhvr>
                                        <p:cTn id="30" fill="hold">
                                          <p:stCondLst>
                                            <p:cond delay="0"/>
                                          </p:stCondLst>
                                        </p:cTn>
                                        <p:tgtEl>
                                          <p:spTgt spid="439"/>
                                        </p:tgtEl>
                                        <p:attrNameLst>
                                          <p:attrName>style.visibility</p:attrName>
                                        </p:attrNameLst>
                                      </p:cBhvr>
                                      <p:to>
                                        <p:strVal val="hidden"/>
                                      </p:to>
                                    </p:set>
                                  </p:childTnLst>
                                </p:cTn>
                              </p:par>
                            </p:childTnLst>
                          </p:cTn>
                        </p:par>
                        <p:par>
                          <p:cTn id="31" fill="hold">
                            <p:stCondLst>
                              <p:cond delay="0"/>
                            </p:stCondLst>
                            <p:childTnLst>
                              <p:par>
                                <p:cTn id="32" presetClass="exit" nodeType="afterEffect" presetSubtype="0" presetID="1" grpId="10" fill="hold">
                                  <p:stCondLst>
                                    <p:cond delay="0"/>
                                  </p:stCondLst>
                                  <p:iterate type="el" backwards="0">
                                    <p:tmAbs val="0"/>
                                  </p:iterate>
                                  <p:childTnLst>
                                    <p:set>
                                      <p:cBhvr>
                                        <p:cTn id="33" fill="hold">
                                          <p:stCondLst>
                                            <p:cond delay="0"/>
                                          </p:stCondLst>
                                        </p:cTn>
                                        <p:tgtEl>
                                          <p:spTgt spid="424"/>
                                        </p:tgtEl>
                                        <p:attrNameLst>
                                          <p:attrName>style.visibility</p:attrName>
                                        </p:attrNameLst>
                                      </p:cBhvr>
                                      <p:to>
                                        <p:strVal val="hidden"/>
                                      </p:to>
                                    </p:set>
                                  </p:childTnLst>
                                </p:cTn>
                              </p:par>
                            </p:childTnLst>
                          </p:cTn>
                        </p:par>
                        <p:par>
                          <p:cTn id="34" fill="hold">
                            <p:stCondLst>
                              <p:cond delay="0"/>
                            </p:stCondLst>
                            <p:childTnLst>
                              <p:par>
                                <p:cTn id="35" presetClass="exit" nodeType="afterEffect" presetSubtype="0" presetID="1" grpId="11" fill="hold">
                                  <p:stCondLst>
                                    <p:cond delay="0"/>
                                  </p:stCondLst>
                                  <p:iterate type="el" backwards="0">
                                    <p:tmAbs val="0"/>
                                  </p:iterate>
                                  <p:childTnLst>
                                    <p:set>
                                      <p:cBhvr>
                                        <p:cTn id="36" fill="hold">
                                          <p:stCondLst>
                                            <p:cond delay="0"/>
                                          </p:stCondLst>
                                        </p:cTn>
                                        <p:tgtEl>
                                          <p:spTgt spid="456"/>
                                        </p:tgtEl>
                                        <p:attrNameLst>
                                          <p:attrName>style.visibility</p:attrName>
                                        </p:attrNameLst>
                                      </p:cBhvr>
                                      <p:to>
                                        <p:strVal val="hidden"/>
                                      </p:to>
                                    </p:set>
                                  </p:childTnLst>
                                </p:cTn>
                              </p:par>
                            </p:childTnLst>
                          </p:cTn>
                        </p:par>
                        <p:par>
                          <p:cTn id="37" fill="hold">
                            <p:stCondLst>
                              <p:cond delay="0"/>
                            </p:stCondLst>
                            <p:childTnLst>
                              <p:par>
                                <p:cTn id="38" presetClass="exit" nodeType="afterEffect" presetSubtype="0" presetID="1" grpId="12" fill="hold">
                                  <p:stCondLst>
                                    <p:cond delay="0"/>
                                  </p:stCondLst>
                                  <p:iterate type="el" backwards="0">
                                    <p:tmAbs val="0"/>
                                  </p:iterate>
                                  <p:childTnLst>
                                    <p:set>
                                      <p:cBhvr>
                                        <p:cTn id="39" fill="hold">
                                          <p:stCondLst>
                                            <p:cond delay="0"/>
                                          </p:stCondLst>
                                        </p:cTn>
                                        <p:tgtEl>
                                          <p:spTgt spid="434"/>
                                        </p:tgtEl>
                                        <p:attrNameLst>
                                          <p:attrName>style.visibility</p:attrName>
                                        </p:attrNameLst>
                                      </p:cBhvr>
                                      <p:to>
                                        <p:strVal val="hidden"/>
                                      </p:to>
                                    </p:set>
                                  </p:childTnLst>
                                </p:cTn>
                              </p:par>
                            </p:childTnLst>
                          </p:cTn>
                        </p:par>
                        <p:par>
                          <p:cTn id="40" fill="hold">
                            <p:stCondLst>
                              <p:cond delay="0"/>
                            </p:stCondLst>
                            <p:childTnLst>
                              <p:par>
                                <p:cTn id="41" presetClass="exit" nodeType="afterEffect" presetSubtype="0" presetID="1" grpId="13" fill="hold">
                                  <p:stCondLst>
                                    <p:cond delay="0"/>
                                  </p:stCondLst>
                                  <p:iterate type="el" backwards="0">
                                    <p:tmAbs val="0"/>
                                  </p:iterate>
                                  <p:childTnLst>
                                    <p:set>
                                      <p:cBhvr>
                                        <p:cTn id="42" fill="hold">
                                          <p:stCondLst>
                                            <p:cond delay="0"/>
                                          </p:stCondLst>
                                        </p:cTn>
                                        <p:tgtEl>
                                          <p:spTgt spid="450"/>
                                        </p:tgtEl>
                                        <p:attrNameLst>
                                          <p:attrName>style.visibility</p:attrName>
                                        </p:attrNameLst>
                                      </p:cBhvr>
                                      <p:to>
                                        <p:strVal val="hidden"/>
                                      </p:to>
                                    </p:set>
                                  </p:childTnLst>
                                </p:cTn>
                              </p:par>
                            </p:childTnLst>
                          </p:cTn>
                        </p:par>
                        <p:par>
                          <p:cTn id="43" fill="hold">
                            <p:stCondLst>
                              <p:cond delay="0"/>
                            </p:stCondLst>
                            <p:childTnLst>
                              <p:par>
                                <p:cTn id="44" presetClass="exit" nodeType="afterEffect" presetSubtype="0" presetID="1" grpId="14" fill="hold">
                                  <p:stCondLst>
                                    <p:cond delay="0"/>
                                  </p:stCondLst>
                                  <p:iterate type="el" backwards="0">
                                    <p:tmAbs val="0"/>
                                  </p:iterate>
                                  <p:childTnLst>
                                    <p:set>
                                      <p:cBhvr>
                                        <p:cTn id="45" fill="hold">
                                          <p:stCondLst>
                                            <p:cond delay="0"/>
                                          </p:stCondLst>
                                        </p:cTn>
                                        <p:tgtEl>
                                          <p:spTgt spid="418"/>
                                        </p:tgtEl>
                                        <p:attrNameLst>
                                          <p:attrName>style.visibility</p:attrName>
                                        </p:attrNameLst>
                                      </p:cBhvr>
                                      <p:to>
                                        <p:strVal val="hidden"/>
                                      </p:to>
                                    </p:set>
                                  </p:childTnLst>
                                </p:cTn>
                              </p:par>
                            </p:childTnLst>
                          </p:cTn>
                        </p:par>
                        <p:par>
                          <p:cTn id="46" fill="hold">
                            <p:stCondLst>
                              <p:cond delay="0"/>
                            </p:stCondLst>
                            <p:childTnLst>
                              <p:par>
                                <p:cTn id="47" presetClass="exit" nodeType="afterEffect" presetSubtype="0" presetID="1" grpId="15" fill="hold">
                                  <p:stCondLst>
                                    <p:cond delay="0"/>
                                  </p:stCondLst>
                                  <p:iterate type="el" backwards="0">
                                    <p:tmAbs val="0"/>
                                  </p:iterate>
                                  <p:childTnLst>
                                    <p:set>
                                      <p:cBhvr>
                                        <p:cTn id="48" fill="hold">
                                          <p:stCondLst>
                                            <p:cond delay="0"/>
                                          </p:stCondLst>
                                        </p:cTn>
                                        <p:tgtEl>
                                          <p:spTgt spid="430"/>
                                        </p:tgtEl>
                                        <p:attrNameLst>
                                          <p:attrName>style.visibility</p:attrName>
                                        </p:attrNameLst>
                                      </p:cBhvr>
                                      <p:to>
                                        <p:strVal val="hidden"/>
                                      </p:to>
                                    </p:set>
                                  </p:childTnLst>
                                </p:cTn>
                              </p:par>
                            </p:childTnLst>
                          </p:cTn>
                        </p:par>
                        <p:par>
                          <p:cTn id="49" fill="hold">
                            <p:stCondLst>
                              <p:cond delay="0"/>
                            </p:stCondLst>
                            <p:childTnLst>
                              <p:par>
                                <p:cTn id="50" presetClass="exit" nodeType="afterEffect" presetSubtype="0" presetID="1" grpId="16" fill="hold">
                                  <p:stCondLst>
                                    <p:cond delay="0"/>
                                  </p:stCondLst>
                                  <p:iterate type="el" backwards="0">
                                    <p:tmAbs val="0"/>
                                  </p:iterate>
                                  <p:childTnLst>
                                    <p:set>
                                      <p:cBhvr>
                                        <p:cTn id="51" fill="hold">
                                          <p:stCondLst>
                                            <p:cond delay="0"/>
                                          </p:stCondLst>
                                        </p:cTn>
                                        <p:tgtEl>
                                          <p:spTgt spid="446"/>
                                        </p:tgtEl>
                                        <p:attrNameLst>
                                          <p:attrName>style.visibility</p:attrName>
                                        </p:attrNameLst>
                                      </p:cBhvr>
                                      <p:to>
                                        <p:strVal val="hidden"/>
                                      </p:to>
                                    </p:set>
                                  </p:childTnLst>
                                </p:cTn>
                              </p:par>
                            </p:childTnLst>
                          </p:cTn>
                        </p:par>
                        <p:par>
                          <p:cTn id="52" fill="hold">
                            <p:stCondLst>
                              <p:cond delay="0"/>
                            </p:stCondLst>
                            <p:childTnLst>
                              <p:par>
                                <p:cTn id="53" presetClass="exit" nodeType="afterEffect" presetSubtype="0" presetID="1" grpId="17" fill="hold">
                                  <p:stCondLst>
                                    <p:cond delay="0"/>
                                  </p:stCondLst>
                                  <p:iterate type="el" backwards="0">
                                    <p:tmAbs val="0"/>
                                  </p:iterate>
                                  <p:childTnLst>
                                    <p:set>
                                      <p:cBhvr>
                                        <p:cTn id="54" fill="hold">
                                          <p:stCondLst>
                                            <p:cond delay="0"/>
                                          </p:stCondLst>
                                        </p:cTn>
                                        <p:tgtEl>
                                          <p:spTgt spid="435"/>
                                        </p:tgtEl>
                                        <p:attrNameLst>
                                          <p:attrName>style.visibility</p:attrName>
                                        </p:attrNameLst>
                                      </p:cBhvr>
                                      <p:to>
                                        <p:strVal val="hidden"/>
                                      </p:to>
                                    </p:set>
                                  </p:childTnLst>
                                </p:cTn>
                              </p:par>
                            </p:childTnLst>
                          </p:cTn>
                        </p:par>
                        <p:par>
                          <p:cTn id="55" fill="hold">
                            <p:stCondLst>
                              <p:cond delay="0"/>
                            </p:stCondLst>
                            <p:childTnLst>
                              <p:par>
                                <p:cTn id="56" presetClass="exit" nodeType="afterEffect" presetSubtype="0" presetID="1" grpId="18" fill="hold">
                                  <p:stCondLst>
                                    <p:cond delay="0"/>
                                  </p:stCondLst>
                                  <p:iterate type="el" backwards="0">
                                    <p:tmAbs val="0"/>
                                  </p:iterate>
                                  <p:childTnLst>
                                    <p:set>
                                      <p:cBhvr>
                                        <p:cTn id="57" fill="hold">
                                          <p:stCondLst>
                                            <p:cond delay="0"/>
                                          </p:stCondLst>
                                        </p:cTn>
                                        <p:tgtEl>
                                          <p:spTgt spid="444"/>
                                        </p:tgtEl>
                                        <p:attrNameLst>
                                          <p:attrName>style.visibility</p:attrName>
                                        </p:attrNameLst>
                                      </p:cBhvr>
                                      <p:to>
                                        <p:strVal val="hidden"/>
                                      </p:to>
                                    </p:set>
                                  </p:childTnLst>
                                </p:cTn>
                              </p:par>
                            </p:childTnLst>
                          </p:cTn>
                        </p:par>
                        <p:par>
                          <p:cTn id="58" fill="hold">
                            <p:stCondLst>
                              <p:cond delay="0"/>
                            </p:stCondLst>
                            <p:childTnLst>
                              <p:par>
                                <p:cTn id="59" presetClass="exit" nodeType="afterEffect" presetSubtype="0" presetID="1" grpId="19" fill="hold">
                                  <p:stCondLst>
                                    <p:cond delay="0"/>
                                  </p:stCondLst>
                                  <p:iterate type="el" backwards="0">
                                    <p:tmAbs val="0"/>
                                  </p:iterate>
                                  <p:childTnLst>
                                    <p:set>
                                      <p:cBhvr>
                                        <p:cTn id="60" fill="hold">
                                          <p:stCondLst>
                                            <p:cond delay="0"/>
                                          </p:stCondLst>
                                        </p:cTn>
                                        <p:tgtEl>
                                          <p:spTgt spid="451"/>
                                        </p:tgtEl>
                                        <p:attrNameLst>
                                          <p:attrName>style.visibility</p:attrName>
                                        </p:attrNameLst>
                                      </p:cBhvr>
                                      <p:to>
                                        <p:strVal val="hidden"/>
                                      </p:to>
                                    </p:set>
                                  </p:childTnLst>
                                </p:cTn>
                              </p:par>
                            </p:childTnLst>
                          </p:cTn>
                        </p:par>
                        <p:par>
                          <p:cTn id="61" fill="hold">
                            <p:stCondLst>
                              <p:cond delay="0"/>
                            </p:stCondLst>
                            <p:childTnLst>
                              <p:par>
                                <p:cTn id="62" presetClass="exit" nodeType="afterEffect" presetSubtype="0" presetID="1" grpId="20" fill="hold">
                                  <p:stCondLst>
                                    <p:cond delay="0"/>
                                  </p:stCondLst>
                                  <p:iterate type="el" backwards="0">
                                    <p:tmAbs val="0"/>
                                  </p:iterate>
                                  <p:childTnLst>
                                    <p:set>
                                      <p:cBhvr>
                                        <p:cTn id="63" fill="hold">
                                          <p:stCondLst>
                                            <p:cond delay="0"/>
                                          </p:stCondLst>
                                        </p:cTn>
                                        <p:tgtEl>
                                          <p:spTgt spid="416"/>
                                        </p:tgtEl>
                                        <p:attrNameLst>
                                          <p:attrName>style.visibility</p:attrName>
                                        </p:attrNameLst>
                                      </p:cBhvr>
                                      <p:to>
                                        <p:strVal val="hidden"/>
                                      </p:to>
                                    </p:set>
                                  </p:childTnLst>
                                </p:cTn>
                              </p:par>
                            </p:childTnLst>
                          </p:cTn>
                        </p:par>
                        <p:par>
                          <p:cTn id="64" fill="hold">
                            <p:stCondLst>
                              <p:cond delay="0"/>
                            </p:stCondLst>
                            <p:childTnLst>
                              <p:par>
                                <p:cTn id="65" presetClass="exit" nodeType="afterEffect" presetSubtype="0" presetID="1" grpId="21" fill="hold">
                                  <p:stCondLst>
                                    <p:cond delay="0"/>
                                  </p:stCondLst>
                                  <p:iterate type="el" backwards="0">
                                    <p:tmAbs val="0"/>
                                  </p:iterate>
                                  <p:childTnLst>
                                    <p:set>
                                      <p:cBhvr>
                                        <p:cTn id="66" fill="hold">
                                          <p:stCondLst>
                                            <p:cond delay="0"/>
                                          </p:stCondLst>
                                        </p:cTn>
                                        <p:tgtEl>
                                          <p:spTgt spid="431"/>
                                        </p:tgtEl>
                                        <p:attrNameLst>
                                          <p:attrName>style.visibility</p:attrName>
                                        </p:attrNameLst>
                                      </p:cBhvr>
                                      <p:to>
                                        <p:strVal val="hidden"/>
                                      </p:to>
                                    </p:set>
                                  </p:childTnLst>
                                </p:cTn>
                              </p:par>
                            </p:childTnLst>
                          </p:cTn>
                        </p:par>
                        <p:par>
                          <p:cTn id="67" fill="hold">
                            <p:stCondLst>
                              <p:cond delay="0"/>
                            </p:stCondLst>
                            <p:childTnLst>
                              <p:par>
                                <p:cTn id="68" presetClass="exit" nodeType="afterEffect" presetSubtype="0" presetID="1" grpId="22" fill="hold">
                                  <p:stCondLst>
                                    <p:cond delay="0"/>
                                  </p:stCondLst>
                                  <p:iterate type="el" backwards="0">
                                    <p:tmAbs val="0"/>
                                  </p:iterate>
                                  <p:childTnLst>
                                    <p:set>
                                      <p:cBhvr>
                                        <p:cTn id="69" fill="hold">
                                          <p:stCondLst>
                                            <p:cond delay="0"/>
                                          </p:stCondLst>
                                        </p:cTn>
                                        <p:tgtEl>
                                          <p:spTgt spid="455"/>
                                        </p:tgtEl>
                                        <p:attrNameLst>
                                          <p:attrName>style.visibility</p:attrName>
                                        </p:attrNameLst>
                                      </p:cBhvr>
                                      <p:to>
                                        <p:strVal val="hidden"/>
                                      </p:to>
                                    </p:set>
                                  </p:childTnLst>
                                </p:cTn>
                              </p:par>
                            </p:childTnLst>
                          </p:cTn>
                        </p:par>
                        <p:par>
                          <p:cTn id="70" fill="hold">
                            <p:stCondLst>
                              <p:cond delay="0"/>
                            </p:stCondLst>
                            <p:childTnLst>
                              <p:par>
                                <p:cTn id="71" presetClass="exit" nodeType="afterEffect" presetSubtype="0" presetID="1" grpId="23" fill="hold">
                                  <p:stCondLst>
                                    <p:cond delay="0"/>
                                  </p:stCondLst>
                                  <p:iterate type="el" backwards="0">
                                    <p:tmAbs val="0"/>
                                  </p:iterate>
                                  <p:childTnLst>
                                    <p:set>
                                      <p:cBhvr>
                                        <p:cTn id="72" fill="hold">
                                          <p:stCondLst>
                                            <p:cond delay="0"/>
                                          </p:stCondLst>
                                        </p:cTn>
                                        <p:tgtEl>
                                          <p:spTgt spid="425"/>
                                        </p:tgtEl>
                                        <p:attrNameLst>
                                          <p:attrName>style.visibility</p:attrName>
                                        </p:attrNameLst>
                                      </p:cBhvr>
                                      <p:to>
                                        <p:strVal val="hidden"/>
                                      </p:to>
                                    </p:set>
                                  </p:childTnLst>
                                </p:cTn>
                              </p:par>
                            </p:childTnLst>
                          </p:cTn>
                        </p:par>
                        <p:par>
                          <p:cTn id="73" fill="hold">
                            <p:stCondLst>
                              <p:cond delay="0"/>
                            </p:stCondLst>
                            <p:childTnLst>
                              <p:par>
                                <p:cTn id="74" presetClass="exit" nodeType="afterEffect" presetSubtype="0" presetID="1" grpId="24" fill="hold">
                                  <p:stCondLst>
                                    <p:cond delay="0"/>
                                  </p:stCondLst>
                                  <p:iterate type="el" backwards="0">
                                    <p:tmAbs val="0"/>
                                  </p:iterate>
                                  <p:childTnLst>
                                    <p:set>
                                      <p:cBhvr>
                                        <p:cTn id="75" fill="hold">
                                          <p:stCondLst>
                                            <p:cond delay="0"/>
                                          </p:stCondLst>
                                        </p:cTn>
                                        <p:tgtEl>
                                          <p:spTgt spid="440"/>
                                        </p:tgtEl>
                                        <p:attrNameLst>
                                          <p:attrName>style.visibility</p:attrName>
                                        </p:attrNameLst>
                                      </p:cBhvr>
                                      <p:to>
                                        <p:strVal val="hidden"/>
                                      </p:to>
                                    </p:set>
                                  </p:childTnLst>
                                </p:cTn>
                              </p:par>
                            </p:childTnLst>
                          </p:cTn>
                        </p:par>
                        <p:par>
                          <p:cTn id="76" fill="hold">
                            <p:stCondLst>
                              <p:cond delay="0"/>
                            </p:stCondLst>
                            <p:childTnLst>
                              <p:par>
                                <p:cTn id="77" presetClass="exit" nodeType="afterEffect" presetSubtype="0" presetID="1" grpId="25" fill="hold">
                                  <p:stCondLst>
                                    <p:cond delay="0"/>
                                  </p:stCondLst>
                                  <p:iterate type="el" backwards="0">
                                    <p:tmAbs val="0"/>
                                  </p:iterate>
                                  <p:childTnLst>
                                    <p:set>
                                      <p:cBhvr>
                                        <p:cTn id="78" fill="hold">
                                          <p:stCondLst>
                                            <p:cond delay="0"/>
                                          </p:stCondLst>
                                        </p:cTn>
                                        <p:tgtEl>
                                          <p:spTgt spid="457"/>
                                        </p:tgtEl>
                                        <p:attrNameLst>
                                          <p:attrName>style.visibility</p:attrName>
                                        </p:attrNameLst>
                                      </p:cBhvr>
                                      <p:to>
                                        <p:strVal val="hidden"/>
                                      </p:to>
                                    </p:set>
                                  </p:childTnLst>
                                </p:cTn>
                              </p:par>
                            </p:childTnLst>
                          </p:cTn>
                        </p:par>
                        <p:par>
                          <p:cTn id="79" fill="hold">
                            <p:stCondLst>
                              <p:cond delay="0"/>
                            </p:stCondLst>
                            <p:childTnLst>
                              <p:par>
                                <p:cTn id="80" presetClass="exit" nodeType="afterEffect" presetSubtype="0" presetID="1" grpId="26" fill="hold">
                                  <p:stCondLst>
                                    <p:cond delay="0"/>
                                  </p:stCondLst>
                                  <p:iterate type="el" backwards="0">
                                    <p:tmAbs val="0"/>
                                  </p:iterate>
                                  <p:childTnLst>
                                    <p:set>
                                      <p:cBhvr>
                                        <p:cTn id="81" fill="hold">
                                          <p:stCondLst>
                                            <p:cond delay="0"/>
                                          </p:stCondLst>
                                        </p:cTn>
                                        <p:tgtEl>
                                          <p:spTgt spid="417"/>
                                        </p:tgtEl>
                                        <p:attrNameLst>
                                          <p:attrName>style.visibility</p:attrName>
                                        </p:attrNameLst>
                                      </p:cBhvr>
                                      <p:to>
                                        <p:strVal val="hidden"/>
                                      </p:to>
                                    </p:set>
                                  </p:childTnLst>
                                </p:cTn>
                              </p:par>
                            </p:childTnLst>
                          </p:cTn>
                        </p:par>
                        <p:par>
                          <p:cTn id="82" fill="hold">
                            <p:stCondLst>
                              <p:cond delay="0"/>
                            </p:stCondLst>
                            <p:childTnLst>
                              <p:par>
                                <p:cTn id="83" presetClass="exit" nodeType="afterEffect" presetSubtype="0" presetID="1" grpId="27" fill="hold">
                                  <p:stCondLst>
                                    <p:cond delay="0"/>
                                  </p:stCondLst>
                                  <p:iterate type="el" backwards="0">
                                    <p:tmAbs val="0"/>
                                  </p:iterate>
                                  <p:childTnLst>
                                    <p:set>
                                      <p:cBhvr>
                                        <p:cTn id="84" fill="hold">
                                          <p:stCondLst>
                                            <p:cond delay="0"/>
                                          </p:stCondLst>
                                        </p:cTn>
                                        <p:tgtEl>
                                          <p:spTgt spid="452"/>
                                        </p:tgtEl>
                                        <p:attrNameLst>
                                          <p:attrName>style.visibility</p:attrName>
                                        </p:attrNameLst>
                                      </p:cBhvr>
                                      <p:to>
                                        <p:strVal val="hidden"/>
                                      </p:to>
                                    </p:set>
                                  </p:childTnLst>
                                </p:cTn>
                              </p:par>
                            </p:childTnLst>
                          </p:cTn>
                        </p:par>
                        <p:par>
                          <p:cTn id="85" fill="hold">
                            <p:stCondLst>
                              <p:cond delay="0"/>
                            </p:stCondLst>
                            <p:childTnLst>
                              <p:par>
                                <p:cTn id="86" presetClass="exit" nodeType="afterEffect" presetSubtype="0" presetID="1" grpId="28" fill="hold">
                                  <p:stCondLst>
                                    <p:cond delay="0"/>
                                  </p:stCondLst>
                                  <p:iterate type="el" backwards="0">
                                    <p:tmAbs val="0"/>
                                  </p:iterate>
                                  <p:childTnLst>
                                    <p:set>
                                      <p:cBhvr>
                                        <p:cTn id="87" fill="hold">
                                          <p:stCondLst>
                                            <p:cond delay="0"/>
                                          </p:stCondLst>
                                        </p:cTn>
                                        <p:tgtEl>
                                          <p:spTgt spid="436"/>
                                        </p:tgtEl>
                                        <p:attrNameLst>
                                          <p:attrName>style.visibility</p:attrName>
                                        </p:attrNameLst>
                                      </p:cBhvr>
                                      <p:to>
                                        <p:strVal val="hidden"/>
                                      </p:to>
                                    </p:set>
                                  </p:childTnLst>
                                </p:cTn>
                              </p:par>
                            </p:childTnLst>
                          </p:cTn>
                        </p:par>
                        <p:par>
                          <p:cTn id="88" fill="hold">
                            <p:stCondLst>
                              <p:cond delay="0"/>
                            </p:stCondLst>
                            <p:childTnLst>
                              <p:par>
                                <p:cTn id="89" presetClass="exit" nodeType="afterEffect" presetSubtype="0" presetID="1" grpId="29" fill="hold">
                                  <p:stCondLst>
                                    <p:cond delay="0"/>
                                  </p:stCondLst>
                                  <p:iterate type="el" backwards="0">
                                    <p:tmAbs val="0"/>
                                  </p:iterate>
                                  <p:childTnLst>
                                    <p:set>
                                      <p:cBhvr>
                                        <p:cTn id="90" fill="hold">
                                          <p:stCondLst>
                                            <p:cond delay="0"/>
                                          </p:stCondLst>
                                        </p:cTn>
                                        <p:tgtEl>
                                          <p:spTgt spid="432"/>
                                        </p:tgtEl>
                                        <p:attrNameLst>
                                          <p:attrName>style.visibility</p:attrName>
                                        </p:attrNameLst>
                                      </p:cBhvr>
                                      <p:to>
                                        <p:strVal val="hidden"/>
                                      </p:to>
                                    </p:set>
                                  </p:childTnLst>
                                </p:cTn>
                              </p:par>
                            </p:childTnLst>
                          </p:cTn>
                        </p:par>
                        <p:par>
                          <p:cTn id="91" fill="hold">
                            <p:stCondLst>
                              <p:cond delay="0"/>
                            </p:stCondLst>
                            <p:childTnLst>
                              <p:par>
                                <p:cTn id="92" presetClass="exit" nodeType="afterEffect" presetSubtype="0" presetID="1" grpId="30" fill="hold">
                                  <p:stCondLst>
                                    <p:cond delay="0"/>
                                  </p:stCondLst>
                                  <p:iterate type="el" backwards="0">
                                    <p:tmAbs val="0"/>
                                  </p:iterate>
                                  <p:childTnLst>
                                    <p:set>
                                      <p:cBhvr>
                                        <p:cTn id="93" fill="hold">
                                          <p:stCondLst>
                                            <p:cond delay="0"/>
                                          </p:stCondLst>
                                        </p:cTn>
                                        <p:tgtEl>
                                          <p:spTgt spid="454"/>
                                        </p:tgtEl>
                                        <p:attrNameLst>
                                          <p:attrName>style.visibility</p:attrName>
                                        </p:attrNameLst>
                                      </p:cBhvr>
                                      <p:to>
                                        <p:strVal val="hidden"/>
                                      </p:to>
                                    </p:set>
                                  </p:childTnLst>
                                </p:cTn>
                              </p:par>
                            </p:childTnLst>
                          </p:cTn>
                        </p:par>
                        <p:par>
                          <p:cTn id="94" fill="hold">
                            <p:stCondLst>
                              <p:cond delay="0"/>
                            </p:stCondLst>
                            <p:childTnLst>
                              <p:par>
                                <p:cTn id="95" presetClass="exit" nodeType="afterEffect" presetSubtype="0" presetID="1" grpId="31" fill="hold">
                                  <p:stCondLst>
                                    <p:cond delay="0"/>
                                  </p:stCondLst>
                                  <p:iterate type="el" backwards="0">
                                    <p:tmAbs val="0"/>
                                  </p:iterate>
                                  <p:childTnLst>
                                    <p:set>
                                      <p:cBhvr>
                                        <p:cTn id="96" fill="hold">
                                          <p:stCondLst>
                                            <p:cond delay="0"/>
                                          </p:stCondLst>
                                        </p:cTn>
                                        <p:tgtEl>
                                          <p:spTgt spid="447"/>
                                        </p:tgtEl>
                                        <p:attrNameLst>
                                          <p:attrName>style.visibility</p:attrName>
                                        </p:attrNameLst>
                                      </p:cBhvr>
                                      <p:to>
                                        <p:strVal val="hidden"/>
                                      </p:to>
                                    </p:set>
                                  </p:childTnLst>
                                </p:cTn>
                              </p:par>
                            </p:childTnLst>
                          </p:cTn>
                        </p:par>
                        <p:par>
                          <p:cTn id="97" fill="hold">
                            <p:stCondLst>
                              <p:cond delay="0"/>
                            </p:stCondLst>
                            <p:childTnLst>
                              <p:par>
                                <p:cTn id="98" presetClass="exit" nodeType="afterEffect" presetSubtype="0" presetID="1" grpId="32" fill="hold">
                                  <p:stCondLst>
                                    <p:cond delay="0"/>
                                  </p:stCondLst>
                                  <p:iterate type="el" backwards="0">
                                    <p:tmAbs val="0"/>
                                  </p:iterate>
                                  <p:childTnLst>
                                    <p:set>
                                      <p:cBhvr>
                                        <p:cTn id="99" fill="hold">
                                          <p:stCondLst>
                                            <p:cond delay="0"/>
                                          </p:stCondLst>
                                        </p:cTn>
                                        <p:tgtEl>
                                          <p:spTgt spid="441"/>
                                        </p:tgtEl>
                                        <p:attrNameLst>
                                          <p:attrName>style.visibility</p:attrName>
                                        </p:attrNameLst>
                                      </p:cBhvr>
                                      <p:to>
                                        <p:strVal val="hidden"/>
                                      </p:to>
                                    </p:set>
                                  </p:childTnLst>
                                </p:cTn>
                              </p:par>
                            </p:childTnLst>
                          </p:cTn>
                        </p:par>
                        <p:par>
                          <p:cTn id="100" fill="hold">
                            <p:stCondLst>
                              <p:cond delay="0"/>
                            </p:stCondLst>
                            <p:childTnLst>
                              <p:par>
                                <p:cTn id="101" presetClass="exit" nodeType="afterEffect" presetSubtype="0" presetID="1" grpId="33" fill="hold">
                                  <p:stCondLst>
                                    <p:cond delay="0"/>
                                  </p:stCondLst>
                                  <p:iterate type="el" backwards="0">
                                    <p:tmAbs val="0"/>
                                  </p:iterate>
                                  <p:childTnLst>
                                    <p:set>
                                      <p:cBhvr>
                                        <p:cTn id="102" fill="hold">
                                          <p:stCondLst>
                                            <p:cond delay="0"/>
                                          </p:stCondLst>
                                        </p:cTn>
                                        <p:tgtEl>
                                          <p:spTgt spid="420"/>
                                        </p:tgtEl>
                                        <p:attrNameLst>
                                          <p:attrName>style.visibility</p:attrName>
                                        </p:attrNameLst>
                                      </p:cBhvr>
                                      <p:to>
                                        <p:strVal val="hidden"/>
                                      </p:to>
                                    </p:set>
                                  </p:childTnLst>
                                </p:cTn>
                              </p:par>
                            </p:childTnLst>
                          </p:cTn>
                        </p:par>
                        <p:par>
                          <p:cTn id="103" fill="hold">
                            <p:stCondLst>
                              <p:cond delay="0"/>
                            </p:stCondLst>
                            <p:childTnLst>
                              <p:par>
                                <p:cTn id="104" presetClass="exit" nodeType="afterEffect" presetSubtype="0" presetID="1" grpId="34" fill="hold">
                                  <p:stCondLst>
                                    <p:cond delay="0"/>
                                  </p:stCondLst>
                                  <p:iterate type="el" backwards="0">
                                    <p:tmAbs val="0"/>
                                  </p:iterate>
                                  <p:childTnLst>
                                    <p:set>
                                      <p:cBhvr>
                                        <p:cTn id="105" fill="hold">
                                          <p:stCondLst>
                                            <p:cond delay="0"/>
                                          </p:stCondLst>
                                        </p:cTn>
                                        <p:tgtEl>
                                          <p:spTgt spid="453"/>
                                        </p:tgtEl>
                                        <p:attrNameLst>
                                          <p:attrName>style.visibility</p:attrName>
                                        </p:attrNameLst>
                                      </p:cBhvr>
                                      <p:to>
                                        <p:strVal val="hidden"/>
                                      </p:to>
                                    </p:set>
                                  </p:childTnLst>
                                </p:cTn>
                              </p:par>
                            </p:childTnLst>
                          </p:cTn>
                        </p:par>
                        <p:par>
                          <p:cTn id="106" fill="hold">
                            <p:stCondLst>
                              <p:cond delay="0"/>
                            </p:stCondLst>
                            <p:childTnLst>
                              <p:par>
                                <p:cTn id="107" presetClass="exit" nodeType="afterEffect" presetSubtype="0" presetID="1" grpId="35" fill="hold">
                                  <p:stCondLst>
                                    <p:cond delay="0"/>
                                  </p:stCondLst>
                                  <p:iterate type="el" backwards="0">
                                    <p:tmAbs val="0"/>
                                  </p:iterate>
                                  <p:childTnLst>
                                    <p:set>
                                      <p:cBhvr>
                                        <p:cTn id="108" fill="hold">
                                          <p:stCondLst>
                                            <p:cond delay="0"/>
                                          </p:stCondLst>
                                        </p:cTn>
                                        <p:tgtEl>
                                          <p:spTgt spid="437"/>
                                        </p:tgtEl>
                                        <p:attrNameLst>
                                          <p:attrName>style.visibility</p:attrName>
                                        </p:attrNameLst>
                                      </p:cBhvr>
                                      <p:to>
                                        <p:strVal val="hidden"/>
                                      </p:to>
                                    </p:set>
                                  </p:childTnLst>
                                </p:cTn>
                              </p:par>
                            </p:childTnLst>
                          </p:cTn>
                        </p:par>
                        <p:par>
                          <p:cTn id="109" fill="hold">
                            <p:stCondLst>
                              <p:cond delay="0"/>
                            </p:stCondLst>
                            <p:childTnLst>
                              <p:par>
                                <p:cTn id="110" presetClass="exit" nodeType="afterEffect" presetSubtype="0" presetID="1" grpId="36" fill="hold">
                                  <p:stCondLst>
                                    <p:cond delay="0"/>
                                  </p:stCondLst>
                                  <p:iterate type="el" backwards="0">
                                    <p:tmAbs val="0"/>
                                  </p:iterate>
                                  <p:childTnLst>
                                    <p:set>
                                      <p:cBhvr>
                                        <p:cTn id="111" fill="hold">
                                          <p:stCondLst>
                                            <p:cond delay="0"/>
                                          </p:stCondLst>
                                        </p:cTn>
                                        <p:tgtEl>
                                          <p:spTgt spid="433"/>
                                        </p:tgtEl>
                                        <p:attrNameLst>
                                          <p:attrName>style.visibility</p:attrName>
                                        </p:attrNameLst>
                                      </p:cBhvr>
                                      <p:to>
                                        <p:strVal val="hidden"/>
                                      </p:to>
                                    </p:set>
                                  </p:childTnLst>
                                </p:cTn>
                              </p:par>
                            </p:childTnLst>
                          </p:cTn>
                        </p:par>
                        <p:par>
                          <p:cTn id="112" fill="hold">
                            <p:stCondLst>
                              <p:cond delay="0"/>
                            </p:stCondLst>
                            <p:childTnLst>
                              <p:par>
                                <p:cTn id="113" presetClass="exit" nodeType="afterEffect" presetSubtype="0" presetID="1" grpId="37" fill="hold">
                                  <p:stCondLst>
                                    <p:cond delay="0"/>
                                  </p:stCondLst>
                                  <p:iterate type="el" backwards="0">
                                    <p:tmAbs val="0"/>
                                  </p:iterate>
                                  <p:childTnLst>
                                    <p:set>
                                      <p:cBhvr>
                                        <p:cTn id="114" fill="hold">
                                          <p:stCondLst>
                                            <p:cond delay="0"/>
                                          </p:stCondLst>
                                        </p:cTn>
                                        <p:tgtEl>
                                          <p:spTgt spid="426"/>
                                        </p:tgtEl>
                                        <p:attrNameLst>
                                          <p:attrName>style.visibility</p:attrName>
                                        </p:attrNameLst>
                                      </p:cBhvr>
                                      <p:to>
                                        <p:strVal val="hidden"/>
                                      </p:to>
                                    </p:set>
                                  </p:childTnLst>
                                </p:cTn>
                              </p:par>
                            </p:childTnLst>
                          </p:cTn>
                        </p:par>
                        <p:par>
                          <p:cTn id="115" fill="hold">
                            <p:stCondLst>
                              <p:cond delay="0"/>
                            </p:stCondLst>
                            <p:childTnLst>
                              <p:par>
                                <p:cTn id="116" presetClass="exit" nodeType="afterEffect" presetSubtype="0" presetID="1" grpId="38" fill="hold">
                                  <p:stCondLst>
                                    <p:cond delay="0"/>
                                  </p:stCondLst>
                                  <p:iterate type="el" backwards="0">
                                    <p:tmAbs val="0"/>
                                  </p:iterate>
                                  <p:childTnLst>
                                    <p:set>
                                      <p:cBhvr>
                                        <p:cTn id="117" fill="hold">
                                          <p:stCondLst>
                                            <p:cond delay="0"/>
                                          </p:stCondLst>
                                        </p:cTn>
                                        <p:tgtEl>
                                          <p:spTgt spid="419"/>
                                        </p:tgtEl>
                                        <p:attrNameLst>
                                          <p:attrName>style.visibility</p:attrName>
                                        </p:attrNameLst>
                                      </p:cBhvr>
                                      <p:to>
                                        <p:strVal val="hidden"/>
                                      </p:to>
                                    </p:set>
                                  </p:childTnLst>
                                </p:cTn>
                              </p:par>
                            </p:childTnLst>
                          </p:cTn>
                        </p:par>
                        <p:par>
                          <p:cTn id="118" fill="hold">
                            <p:stCondLst>
                              <p:cond delay="0"/>
                            </p:stCondLst>
                            <p:childTnLst>
                              <p:par>
                                <p:cTn id="119" presetClass="exit" nodeType="afterEffect" presetSubtype="0" presetID="1" grpId="39" fill="hold">
                                  <p:stCondLst>
                                    <p:cond delay="0"/>
                                  </p:stCondLst>
                                  <p:iterate type="el" backwards="0">
                                    <p:tmAbs val="0"/>
                                  </p:iterate>
                                  <p:childTnLst>
                                    <p:set>
                                      <p:cBhvr>
                                        <p:cTn id="120" fill="hold">
                                          <p:stCondLst>
                                            <p:cond delay="0"/>
                                          </p:stCondLst>
                                        </p:cTn>
                                        <p:tgtEl>
                                          <p:spTgt spid="438"/>
                                        </p:tgtEl>
                                        <p:attrNameLst>
                                          <p:attrName>style.visibility</p:attrName>
                                        </p:attrNameLst>
                                      </p:cBhvr>
                                      <p:to>
                                        <p:strVal val="hidden"/>
                                      </p:to>
                                    </p:set>
                                  </p:childTnLst>
                                </p:cTn>
                              </p:par>
                            </p:childTnLst>
                          </p:cTn>
                        </p:par>
                        <p:par>
                          <p:cTn id="121" fill="hold">
                            <p:stCondLst>
                              <p:cond delay="0"/>
                            </p:stCondLst>
                            <p:childTnLst>
                              <p:par>
                                <p:cTn id="122" presetClass="exit" nodeType="afterEffect" presetSubtype="0" presetID="1" grpId="40" fill="hold">
                                  <p:stCondLst>
                                    <p:cond delay="0"/>
                                  </p:stCondLst>
                                  <p:iterate type="el" backwards="0">
                                    <p:tmAbs val="0"/>
                                  </p:iterate>
                                  <p:childTnLst>
                                    <p:set>
                                      <p:cBhvr>
                                        <p:cTn id="123" fill="hold">
                                          <p:stCondLst>
                                            <p:cond delay="0"/>
                                          </p:stCondLst>
                                        </p:cTn>
                                        <p:tgtEl>
                                          <p:spTgt spid="442"/>
                                        </p:tgtEl>
                                        <p:attrNameLst>
                                          <p:attrName>style.visibility</p:attrName>
                                        </p:attrNameLst>
                                      </p:cBhvr>
                                      <p:to>
                                        <p:strVal val="hidden"/>
                                      </p:to>
                                    </p:set>
                                  </p:childTnLst>
                                </p:cTn>
                              </p:par>
                            </p:childTnLst>
                          </p:cTn>
                        </p:par>
                        <p:par>
                          <p:cTn id="124" fill="hold">
                            <p:stCondLst>
                              <p:cond delay="0"/>
                            </p:stCondLst>
                            <p:childTnLst>
                              <p:par>
                                <p:cTn id="125" presetClass="exit" nodeType="afterEffect" presetSubtype="0" presetID="1" grpId="41" fill="hold">
                                  <p:stCondLst>
                                    <p:cond delay="0"/>
                                  </p:stCondLst>
                                  <p:iterate type="el" backwards="0">
                                    <p:tmAbs val="0"/>
                                  </p:iterate>
                                  <p:childTnLst>
                                    <p:set>
                                      <p:cBhvr>
                                        <p:cTn id="126" fill="hold">
                                          <p:stCondLst>
                                            <p:cond delay="0"/>
                                          </p:stCondLst>
                                        </p:cTn>
                                        <p:tgtEl>
                                          <p:spTgt spid="443"/>
                                        </p:tgtEl>
                                        <p:attrNameLst>
                                          <p:attrName>style.visibility</p:attrName>
                                        </p:attrNameLst>
                                      </p:cBhvr>
                                      <p:to>
                                        <p:strVal val="hidden"/>
                                      </p:to>
                                    </p:set>
                                  </p:childTnLst>
                                </p:cTn>
                              </p:par>
                            </p:childTnLst>
                          </p:cTn>
                        </p:par>
                        <p:par>
                          <p:cTn id="127" fill="hold">
                            <p:stCondLst>
                              <p:cond delay="0"/>
                            </p:stCondLst>
                            <p:childTnLst>
                              <p:par>
                                <p:cTn id="128" presetClass="exit" nodeType="afterEffect" presetSubtype="0" presetID="1" grpId="42" fill="hold">
                                  <p:stCondLst>
                                    <p:cond delay="0"/>
                                  </p:stCondLst>
                                  <p:iterate type="el" backwards="0">
                                    <p:tmAbs val="0"/>
                                  </p:iterate>
                                  <p:childTnLst>
                                    <p:set>
                                      <p:cBhvr>
                                        <p:cTn id="129" fill="hold">
                                          <p:stCondLst>
                                            <p:cond delay="0"/>
                                          </p:stCondLst>
                                        </p:cTn>
                                        <p:tgtEl>
                                          <p:spTgt spid="4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7" grpId="31"/>
      <p:bldP build="whole" bldLvl="1" animBg="1" rev="0" advAuto="0" spid="433" grpId="36"/>
      <p:bldP build="whole" bldLvl="1" animBg="1" rev="0" advAuto="0" spid="439" grpId="9"/>
      <p:bldP build="whole" bldLvl="1" animBg="1" rev="0" advAuto="0" spid="426" grpId="37"/>
      <p:bldP build="whole" bldLvl="1" animBg="1" rev="0" advAuto="0" spid="419" grpId="38"/>
      <p:bldP build="whole" bldLvl="1" animBg="1" rev="0" advAuto="0" spid="438" grpId="39"/>
      <p:bldP build="whole" bldLvl="1" animBg="1" rev="0" advAuto="0" spid="429" grpId="7"/>
      <p:bldP build="whole" bldLvl="1" animBg="1" rev="0" advAuto="0" spid="436" grpId="28"/>
      <p:bldP build="whole" bldLvl="1" animBg="1" rev="0" advAuto="0" spid="425" grpId="23"/>
      <p:bldP build="whole" bldLvl="1" animBg="1" rev="0" advAuto="0" spid="423" grpId="4"/>
      <p:bldP build="whole" bldLvl="1" animBg="1" rev="0" advAuto="0" spid="443" grpId="41"/>
      <p:bldP build="whole" bldLvl="1" animBg="1" rev="0" advAuto="0" spid="435" grpId="17"/>
      <p:bldP build="whole" bldLvl="1" animBg="1" rev="0" advAuto="0" spid="451" grpId="19"/>
      <p:bldP build="whole" bldLvl="1" animBg="1" rev="0" advAuto="0" spid="417" grpId="26"/>
      <p:bldP build="whole" bldLvl="1" animBg="1" rev="0" advAuto="0" spid="422" grpId="3"/>
      <p:bldP build="whole" bldLvl="1" animBg="1" rev="0" advAuto="0" spid="457" grpId="25"/>
      <p:bldP build="whole" bldLvl="1" animBg="1" rev="0" advAuto="0" spid="449" grpId="2"/>
      <p:bldP build="whole" bldLvl="1" animBg="1" rev="0" advAuto="0" spid="441" grpId="32"/>
      <p:bldP build="whole" bldLvl="1" animBg="1" rev="0" advAuto="0" spid="448" grpId="1"/>
      <p:bldP build="whole" bldLvl="1" animBg="1" rev="0" advAuto="0" spid="456" grpId="11"/>
      <p:bldP build="whole" bldLvl="1" animBg="1" rev="0" advAuto="0" spid="450" grpId="13"/>
      <p:bldP build="whole" bldLvl="1" animBg="1" rev="0" advAuto="0" spid="444" grpId="18"/>
      <p:bldP build="whole" bldLvl="1" animBg="1" rev="0" advAuto="0" spid="452" grpId="27"/>
      <p:bldP build="whole" bldLvl="1" animBg="1" rev="0" advAuto="0" spid="445" grpId="6"/>
      <p:bldP build="whole" bldLvl="1" animBg="1" rev="0" advAuto="0" spid="455" grpId="22"/>
      <p:bldP build="whole" bldLvl="1" animBg="1" rev="0" advAuto="0" spid="416" grpId="20"/>
      <p:bldP build="whole" bldLvl="1" animBg="1" rev="0" advAuto="0" spid="442" grpId="40"/>
      <p:bldP build="whole" bldLvl="1" animBg="1" rev="0" advAuto="0" spid="437" grpId="35"/>
      <p:bldP build="whole" bldLvl="1" animBg="1" rev="0" advAuto="0" spid="440" grpId="24"/>
      <p:bldP build="whole" bldLvl="1" animBg="1" rev="0" advAuto="0" spid="434" grpId="12"/>
      <p:bldP build="whole" bldLvl="1" animBg="1" rev="0" advAuto="0" spid="454" grpId="30"/>
      <p:bldP build="whole" bldLvl="1" animBg="1" rev="0" advAuto="0" spid="428" grpId="5"/>
      <p:bldP build="whole" bldLvl="1" animBg="1" rev="0" advAuto="0" spid="431" grpId="21"/>
      <p:bldP build="whole" bldLvl="1" animBg="1" rev="0" advAuto="0" spid="427" grpId="42"/>
      <p:bldP build="whole" bldLvl="1" animBg="1" rev="0" advAuto="0" spid="418" grpId="14"/>
      <p:bldP build="whole" bldLvl="1" animBg="1" rev="0" advAuto="0" spid="420" grpId="33"/>
      <p:bldP build="whole" bldLvl="1" animBg="1" rev="0" advAuto="0" spid="424" grpId="10"/>
      <p:bldP build="whole" bldLvl="1" animBg="1" rev="0" advAuto="0" spid="430" grpId="15"/>
      <p:bldP build="whole" bldLvl="1" animBg="1" rev="0" advAuto="0" spid="432" grpId="29"/>
      <p:bldP build="whole" bldLvl="1" animBg="1" rev="0" advAuto="0" spid="421" grpId="8"/>
      <p:bldP build="whole" bldLvl="1" animBg="1" rev="0" advAuto="0" spid="446" grpId="16"/>
      <p:bldP build="whole" bldLvl="1" animBg="1" rev="0" advAuto="0" spid="453" grpId="34"/>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 name="stop_it.jpg" descr="stop_it.jpg"/>
          <p:cNvPicPr>
            <a:picLocks noChangeAspect="1"/>
          </p:cNvPicPr>
          <p:nvPr/>
        </p:nvPicPr>
        <p:blipFill>
          <a:blip r:embed="rId3">
            <a:extLst/>
          </a:blip>
          <a:stretch>
            <a:fillRect/>
          </a:stretch>
        </p:blipFill>
        <p:spPr>
          <a:xfrm>
            <a:off x="0" y="-1270000"/>
            <a:ext cx="24384001" cy="162560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Circle"/>
          <p:cNvSpPr/>
          <p:nvPr/>
        </p:nvSpPr>
        <p:spPr>
          <a:xfrm>
            <a:off x="2548322" y="651690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63" name="Circle"/>
          <p:cNvSpPr/>
          <p:nvPr/>
        </p:nvSpPr>
        <p:spPr>
          <a:xfrm>
            <a:off x="2111409" y="672484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64" name="Circle"/>
          <p:cNvSpPr/>
          <p:nvPr/>
        </p:nvSpPr>
        <p:spPr>
          <a:xfrm>
            <a:off x="1574252" y="694975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65" name="Circle"/>
          <p:cNvSpPr/>
          <p:nvPr/>
        </p:nvSpPr>
        <p:spPr>
          <a:xfrm>
            <a:off x="1040326" y="721104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66" name="Circle"/>
          <p:cNvSpPr/>
          <p:nvPr/>
        </p:nvSpPr>
        <p:spPr>
          <a:xfrm>
            <a:off x="529694" y="749563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67" name="Circle"/>
          <p:cNvSpPr/>
          <p:nvPr/>
        </p:nvSpPr>
        <p:spPr>
          <a:xfrm>
            <a:off x="2583566" y="756146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68" name="Circle"/>
          <p:cNvSpPr/>
          <p:nvPr/>
        </p:nvSpPr>
        <p:spPr>
          <a:xfrm>
            <a:off x="2120128" y="777089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69" name="Circle"/>
          <p:cNvSpPr/>
          <p:nvPr/>
        </p:nvSpPr>
        <p:spPr>
          <a:xfrm>
            <a:off x="1609496" y="799431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70" name="Circle"/>
          <p:cNvSpPr/>
          <p:nvPr/>
        </p:nvSpPr>
        <p:spPr>
          <a:xfrm>
            <a:off x="1075570" y="825560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71" name="Circle"/>
          <p:cNvSpPr/>
          <p:nvPr/>
        </p:nvSpPr>
        <p:spPr>
          <a:xfrm>
            <a:off x="564938" y="854018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72" name="Circle"/>
          <p:cNvSpPr/>
          <p:nvPr/>
        </p:nvSpPr>
        <p:spPr>
          <a:xfrm>
            <a:off x="2601188" y="860601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73" name="Circle"/>
          <p:cNvSpPr/>
          <p:nvPr/>
        </p:nvSpPr>
        <p:spPr>
          <a:xfrm>
            <a:off x="2137750" y="881545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74" name="Circle"/>
          <p:cNvSpPr/>
          <p:nvPr/>
        </p:nvSpPr>
        <p:spPr>
          <a:xfrm>
            <a:off x="1627118" y="903887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75" name="Circle"/>
          <p:cNvSpPr/>
          <p:nvPr/>
        </p:nvSpPr>
        <p:spPr>
          <a:xfrm>
            <a:off x="1093192" y="930016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76" name="Circle"/>
          <p:cNvSpPr/>
          <p:nvPr/>
        </p:nvSpPr>
        <p:spPr>
          <a:xfrm>
            <a:off x="582560" y="958474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77" name="Circle"/>
          <p:cNvSpPr/>
          <p:nvPr/>
        </p:nvSpPr>
        <p:spPr>
          <a:xfrm>
            <a:off x="2636432" y="965057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78" name="Circle"/>
          <p:cNvSpPr/>
          <p:nvPr/>
        </p:nvSpPr>
        <p:spPr>
          <a:xfrm>
            <a:off x="2172994" y="986001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79" name="Circle"/>
          <p:cNvSpPr/>
          <p:nvPr/>
        </p:nvSpPr>
        <p:spPr>
          <a:xfrm>
            <a:off x="1662363" y="1008342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80" name="Circle"/>
          <p:cNvSpPr/>
          <p:nvPr/>
        </p:nvSpPr>
        <p:spPr>
          <a:xfrm>
            <a:off x="1128436" y="1034472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81" name="Circle"/>
          <p:cNvSpPr/>
          <p:nvPr/>
        </p:nvSpPr>
        <p:spPr>
          <a:xfrm>
            <a:off x="617804" y="1062930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82" name="Circle"/>
          <p:cNvSpPr/>
          <p:nvPr/>
        </p:nvSpPr>
        <p:spPr>
          <a:xfrm>
            <a:off x="2671676" y="1069513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83" name="Circle"/>
          <p:cNvSpPr/>
          <p:nvPr/>
        </p:nvSpPr>
        <p:spPr>
          <a:xfrm>
            <a:off x="2208238" y="1090457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84" name="Circle"/>
          <p:cNvSpPr/>
          <p:nvPr/>
        </p:nvSpPr>
        <p:spPr>
          <a:xfrm>
            <a:off x="1697607" y="1112798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85" name="Circle"/>
          <p:cNvSpPr/>
          <p:nvPr/>
        </p:nvSpPr>
        <p:spPr>
          <a:xfrm>
            <a:off x="1163680" y="1138927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86" name="Circle"/>
          <p:cNvSpPr/>
          <p:nvPr/>
        </p:nvSpPr>
        <p:spPr>
          <a:xfrm>
            <a:off x="653049" y="1167386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87" name="Circle"/>
          <p:cNvSpPr/>
          <p:nvPr/>
        </p:nvSpPr>
        <p:spPr>
          <a:xfrm>
            <a:off x="7079601" y="693279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88" name="Circle"/>
          <p:cNvSpPr/>
          <p:nvPr/>
        </p:nvSpPr>
        <p:spPr>
          <a:xfrm>
            <a:off x="6568969" y="715620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89" name="Circle"/>
          <p:cNvSpPr/>
          <p:nvPr/>
        </p:nvSpPr>
        <p:spPr>
          <a:xfrm>
            <a:off x="6035042" y="741749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90" name="Circle"/>
          <p:cNvSpPr/>
          <p:nvPr/>
        </p:nvSpPr>
        <p:spPr>
          <a:xfrm>
            <a:off x="5524411" y="770208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91" name="Circle"/>
          <p:cNvSpPr/>
          <p:nvPr/>
        </p:nvSpPr>
        <p:spPr>
          <a:xfrm>
            <a:off x="7097223" y="797735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92" name="Circle"/>
          <p:cNvSpPr/>
          <p:nvPr/>
        </p:nvSpPr>
        <p:spPr>
          <a:xfrm>
            <a:off x="6586591" y="820076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93" name="Circle"/>
          <p:cNvSpPr/>
          <p:nvPr/>
        </p:nvSpPr>
        <p:spPr>
          <a:xfrm>
            <a:off x="6052665" y="846205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94" name="Circle"/>
          <p:cNvSpPr/>
          <p:nvPr/>
        </p:nvSpPr>
        <p:spPr>
          <a:xfrm>
            <a:off x="7132467" y="902190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95" name="Circle"/>
          <p:cNvSpPr/>
          <p:nvPr/>
        </p:nvSpPr>
        <p:spPr>
          <a:xfrm>
            <a:off x="6621835" y="924532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96" name="Circle"/>
          <p:cNvSpPr/>
          <p:nvPr/>
        </p:nvSpPr>
        <p:spPr>
          <a:xfrm>
            <a:off x="6087909" y="950661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97" name="Circle"/>
          <p:cNvSpPr/>
          <p:nvPr/>
        </p:nvSpPr>
        <p:spPr>
          <a:xfrm>
            <a:off x="5577277" y="979119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98" name="Circle"/>
          <p:cNvSpPr/>
          <p:nvPr/>
        </p:nvSpPr>
        <p:spPr>
          <a:xfrm>
            <a:off x="7167711" y="1006646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499" name="Circle"/>
          <p:cNvSpPr/>
          <p:nvPr/>
        </p:nvSpPr>
        <p:spPr>
          <a:xfrm>
            <a:off x="6657079" y="1028988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00" name="Circle"/>
          <p:cNvSpPr/>
          <p:nvPr/>
        </p:nvSpPr>
        <p:spPr>
          <a:xfrm>
            <a:off x="6123153" y="1055117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01" name="Circle"/>
          <p:cNvSpPr/>
          <p:nvPr/>
        </p:nvSpPr>
        <p:spPr>
          <a:xfrm>
            <a:off x="5612521" y="1083575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02" name="Circle"/>
          <p:cNvSpPr/>
          <p:nvPr/>
        </p:nvSpPr>
        <p:spPr>
          <a:xfrm>
            <a:off x="11505147" y="679515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03" name="Circle"/>
          <p:cNvSpPr/>
          <p:nvPr/>
        </p:nvSpPr>
        <p:spPr>
          <a:xfrm>
            <a:off x="10994515" y="701857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04" name="Circle"/>
          <p:cNvSpPr/>
          <p:nvPr/>
        </p:nvSpPr>
        <p:spPr>
          <a:xfrm>
            <a:off x="10460589" y="727986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05" name="Circle"/>
          <p:cNvSpPr/>
          <p:nvPr/>
        </p:nvSpPr>
        <p:spPr>
          <a:xfrm>
            <a:off x="9949957" y="756444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06" name="Circle"/>
          <p:cNvSpPr/>
          <p:nvPr/>
        </p:nvSpPr>
        <p:spPr>
          <a:xfrm>
            <a:off x="11522769" y="783971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07" name="Circle"/>
          <p:cNvSpPr/>
          <p:nvPr/>
        </p:nvSpPr>
        <p:spPr>
          <a:xfrm>
            <a:off x="11012137" y="806313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08" name="Circle"/>
          <p:cNvSpPr/>
          <p:nvPr/>
        </p:nvSpPr>
        <p:spPr>
          <a:xfrm>
            <a:off x="11558013" y="888427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09" name="Circle"/>
          <p:cNvSpPr/>
          <p:nvPr/>
        </p:nvSpPr>
        <p:spPr>
          <a:xfrm>
            <a:off x="11047382" y="910768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10" name="Circle"/>
          <p:cNvSpPr/>
          <p:nvPr/>
        </p:nvSpPr>
        <p:spPr>
          <a:xfrm>
            <a:off x="11593257" y="992883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11" name="Circle"/>
          <p:cNvSpPr/>
          <p:nvPr/>
        </p:nvSpPr>
        <p:spPr>
          <a:xfrm>
            <a:off x="11082625" y="1015224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12" name="Circle"/>
          <p:cNvSpPr/>
          <p:nvPr/>
        </p:nvSpPr>
        <p:spPr>
          <a:xfrm>
            <a:off x="10548699" y="1041353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13" name="Circle"/>
          <p:cNvSpPr/>
          <p:nvPr/>
        </p:nvSpPr>
        <p:spPr>
          <a:xfrm>
            <a:off x="10038067" y="1069812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14" name="Circle"/>
          <p:cNvSpPr/>
          <p:nvPr/>
        </p:nvSpPr>
        <p:spPr>
          <a:xfrm>
            <a:off x="15696342" y="729150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15" name="Circle"/>
          <p:cNvSpPr/>
          <p:nvPr/>
        </p:nvSpPr>
        <p:spPr>
          <a:xfrm>
            <a:off x="15162417" y="755280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16" name="Circle"/>
          <p:cNvSpPr/>
          <p:nvPr/>
        </p:nvSpPr>
        <p:spPr>
          <a:xfrm>
            <a:off x="14651784" y="783738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17" name="Circle"/>
          <p:cNvSpPr/>
          <p:nvPr/>
        </p:nvSpPr>
        <p:spPr>
          <a:xfrm>
            <a:off x="15731587" y="833606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18" name="Circle"/>
          <p:cNvSpPr/>
          <p:nvPr/>
        </p:nvSpPr>
        <p:spPr>
          <a:xfrm>
            <a:off x="15197661" y="859735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19" name="Circle"/>
          <p:cNvSpPr/>
          <p:nvPr/>
        </p:nvSpPr>
        <p:spPr>
          <a:xfrm>
            <a:off x="15766831" y="938062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20" name="Circle"/>
          <p:cNvSpPr/>
          <p:nvPr/>
        </p:nvSpPr>
        <p:spPr>
          <a:xfrm>
            <a:off x="15232904" y="9641917"/>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21" name="Circle"/>
          <p:cNvSpPr/>
          <p:nvPr/>
        </p:nvSpPr>
        <p:spPr>
          <a:xfrm>
            <a:off x="14722273" y="9926502"/>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pic>
        <p:nvPicPr>
          <p:cNvPr id="522" name="Ford-Mustang-Transparent-Background-PNG.png" descr="Ford-Mustang-Transparent-Background-PNG.png"/>
          <p:cNvPicPr>
            <a:picLocks noChangeAspect="1"/>
          </p:cNvPicPr>
          <p:nvPr/>
        </p:nvPicPr>
        <p:blipFill>
          <a:blip r:embed="rId2">
            <a:extLst/>
          </a:blip>
          <a:stretch>
            <a:fillRect/>
          </a:stretch>
        </p:blipFill>
        <p:spPr>
          <a:xfrm flipH="1">
            <a:off x="-381000" y="635000"/>
            <a:ext cx="6663946" cy="4997959"/>
          </a:xfrm>
          <a:prstGeom prst="rect">
            <a:avLst/>
          </a:prstGeom>
          <a:ln w="12700">
            <a:miter lim="400000"/>
          </a:ln>
        </p:spPr>
      </p:pic>
      <p:sp>
        <p:nvSpPr>
          <p:cNvPr id="523" name="Line"/>
          <p:cNvSpPr/>
          <p:nvPr/>
        </p:nvSpPr>
        <p:spPr>
          <a:xfrm flipV="1">
            <a:off x="7223209" y="1083790"/>
            <a:ext cx="1270001" cy="127000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602" name="Connection Line"/>
          <p:cNvSpPr/>
          <p:nvPr/>
        </p:nvSpPr>
        <p:spPr>
          <a:xfrm>
            <a:off x="7223693" y="2546330"/>
            <a:ext cx="1280585" cy="1280585"/>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25400">
            <a:solidFill>
              <a:srgbClr val="FFFFFF"/>
            </a:solidFill>
            <a:miter lim="400000"/>
          </a:ln>
        </p:spPr>
        <p:txBody>
          <a:bodyPr/>
          <a:lstStyle/>
          <a:p>
            <a:pPr/>
          </a:p>
        </p:txBody>
      </p:sp>
      <p:sp>
        <p:nvSpPr>
          <p:cNvPr id="525" name="Rounded Rectangle"/>
          <p:cNvSpPr/>
          <p:nvPr/>
        </p:nvSpPr>
        <p:spPr>
          <a:xfrm>
            <a:off x="8357016" y="1863953"/>
            <a:ext cx="1081113" cy="425083"/>
          </a:xfrm>
          <a:prstGeom prst="roundRect">
            <a:avLst>
              <a:gd name="adj" fmla="val 15153"/>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26" name="Line"/>
          <p:cNvSpPr/>
          <p:nvPr/>
        </p:nvSpPr>
        <p:spPr>
          <a:xfrm>
            <a:off x="9187957" y="1175756"/>
            <a:ext cx="1410977" cy="21682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603" name="Connection Line"/>
          <p:cNvSpPr/>
          <p:nvPr/>
        </p:nvSpPr>
        <p:spPr>
          <a:xfrm>
            <a:off x="7646412" y="3628515"/>
            <a:ext cx="627228" cy="740971"/>
          </a:xfrm>
          <a:custGeom>
            <a:avLst/>
            <a:gdLst/>
            <a:ahLst/>
            <a:cxnLst>
              <a:cxn ang="0">
                <a:pos x="wd2" y="hd2"/>
              </a:cxn>
              <a:cxn ang="5400000">
                <a:pos x="wd2" y="hd2"/>
              </a:cxn>
              <a:cxn ang="10800000">
                <a:pos x="wd2" y="hd2"/>
              </a:cxn>
              <a:cxn ang="16200000">
                <a:pos x="wd2" y="hd2"/>
              </a:cxn>
            </a:cxnLst>
            <a:rect l="0" t="0" r="r" b="b"/>
            <a:pathLst>
              <a:path w="16333" h="21600" fill="norm" stroke="1" extrusionOk="0">
                <a:moveTo>
                  <a:pt x="16333" y="21600"/>
                </a:moveTo>
                <a:cubicBezTo>
                  <a:pt x="-3479" y="20009"/>
                  <a:pt x="-5267" y="12809"/>
                  <a:pt x="10969" y="0"/>
                </a:cubicBezTo>
              </a:path>
            </a:pathLst>
          </a:custGeom>
          <a:ln w="25400">
            <a:solidFill>
              <a:srgbClr val="FFFFFF"/>
            </a:solidFill>
            <a:miter lim="400000"/>
          </a:ln>
        </p:spPr>
        <p:txBody>
          <a:bodyPr/>
          <a:lstStyle/>
          <a:p>
            <a:pPr/>
          </a:p>
        </p:txBody>
      </p:sp>
      <p:sp>
        <p:nvSpPr>
          <p:cNvPr id="528" name="Rounded Rectangle"/>
          <p:cNvSpPr/>
          <p:nvPr/>
        </p:nvSpPr>
        <p:spPr>
          <a:xfrm>
            <a:off x="8895124" y="2968306"/>
            <a:ext cx="274546" cy="242766"/>
          </a:xfrm>
          <a:prstGeom prst="roundRect">
            <a:avLst>
              <a:gd name="adj" fmla="val 15153"/>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529" name="Line"/>
          <p:cNvSpPr/>
          <p:nvPr/>
        </p:nvSpPr>
        <p:spPr>
          <a:xfrm>
            <a:off x="9546496" y="1492357"/>
            <a:ext cx="693899" cy="202341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30" name="Rounded Rectangle"/>
          <p:cNvSpPr/>
          <p:nvPr/>
        </p:nvSpPr>
        <p:spPr>
          <a:xfrm>
            <a:off x="8706836" y="1376592"/>
            <a:ext cx="485656" cy="281476"/>
          </a:xfrm>
          <a:prstGeom prst="roundRect">
            <a:avLst>
              <a:gd name="adj" fmla="val 15153"/>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604" name="Connection Line"/>
          <p:cNvSpPr/>
          <p:nvPr/>
        </p:nvSpPr>
        <p:spPr>
          <a:xfrm>
            <a:off x="8351504" y="3368936"/>
            <a:ext cx="609167" cy="587492"/>
          </a:xfrm>
          <a:custGeom>
            <a:avLst/>
            <a:gdLst/>
            <a:ahLst/>
            <a:cxnLst>
              <a:cxn ang="0">
                <a:pos x="wd2" y="hd2"/>
              </a:cxn>
              <a:cxn ang="5400000">
                <a:pos x="wd2" y="hd2"/>
              </a:cxn>
              <a:cxn ang="10800000">
                <a:pos x="wd2" y="hd2"/>
              </a:cxn>
              <a:cxn ang="16200000">
                <a:pos x="wd2" y="hd2"/>
              </a:cxn>
            </a:cxnLst>
            <a:rect l="0" t="0" r="r" b="b"/>
            <a:pathLst>
              <a:path w="16306" h="21070" fill="norm" stroke="1" extrusionOk="0">
                <a:moveTo>
                  <a:pt x="4829" y="0"/>
                </a:moveTo>
                <a:cubicBezTo>
                  <a:pt x="21600" y="14587"/>
                  <a:pt x="19990" y="21600"/>
                  <a:pt x="0" y="21039"/>
                </a:cubicBezTo>
              </a:path>
            </a:pathLst>
          </a:custGeom>
          <a:ln w="25400">
            <a:solidFill>
              <a:srgbClr val="FFFFFF"/>
            </a:solidFill>
            <a:miter lim="400000"/>
          </a:ln>
        </p:spPr>
        <p:txBody>
          <a:bodyPr/>
          <a:lstStyle/>
          <a:p>
            <a:pPr/>
          </a:p>
        </p:txBody>
      </p:sp>
      <p:pic>
        <p:nvPicPr>
          <p:cNvPr id="532" name="kissclipart-vinyl-transparent-background-clipart-phonograph-re-33e4f9f4f75ef987.png" descr="kissclipart-vinyl-transparent-background-clipart-phonograph-re-33e4f9f4f75ef987.png"/>
          <p:cNvPicPr>
            <a:picLocks noChangeAspect="1"/>
          </p:cNvPicPr>
          <p:nvPr/>
        </p:nvPicPr>
        <p:blipFill>
          <a:blip r:embed="rId3">
            <a:extLst/>
          </a:blip>
          <a:stretch>
            <a:fillRect/>
          </a:stretch>
        </p:blipFill>
        <p:spPr>
          <a:xfrm>
            <a:off x="13209325" y="188488"/>
            <a:ext cx="2525642" cy="2525641"/>
          </a:xfrm>
          <a:prstGeom prst="rect">
            <a:avLst/>
          </a:prstGeom>
          <a:ln w="12700">
            <a:miter lim="400000"/>
          </a:ln>
        </p:spPr>
      </p:pic>
      <p:pic>
        <p:nvPicPr>
          <p:cNvPr id="533" name="kisspng-headlamp-mid-size-car-ford-motor-company-ford-mond-audi-s3-5b24a44b9bed92.6616793915291280116387.png" descr="kisspng-headlamp-mid-size-car-ford-motor-company-ford-mond-audi-s3-5b24a44b9bed92.6616793915291280116387.png"/>
          <p:cNvPicPr>
            <a:picLocks noChangeAspect="1"/>
          </p:cNvPicPr>
          <p:nvPr/>
        </p:nvPicPr>
        <p:blipFill>
          <a:blip r:embed="rId4">
            <a:extLst/>
          </a:blip>
          <a:stretch>
            <a:fillRect/>
          </a:stretch>
        </p:blipFill>
        <p:spPr>
          <a:xfrm>
            <a:off x="13988008" y="2322034"/>
            <a:ext cx="2995236" cy="2194946"/>
          </a:xfrm>
          <a:prstGeom prst="rect">
            <a:avLst/>
          </a:prstGeom>
          <a:ln w="12700">
            <a:miter lim="400000"/>
          </a:ln>
        </p:spPr>
      </p:pic>
      <p:pic>
        <p:nvPicPr>
          <p:cNvPr id="534" name="kisspng-car-windshield-glass-window-mitsubishi-motors-xinyi-automobile-glass-5b3e75229f4087.6445010115308198746523.png" descr="kisspng-car-windshield-glass-window-mitsubishi-motors-xinyi-automobile-glass-5b3e75229f4087.6445010115308198746523.png"/>
          <p:cNvPicPr>
            <a:picLocks noChangeAspect="1"/>
          </p:cNvPicPr>
          <p:nvPr/>
        </p:nvPicPr>
        <p:blipFill>
          <a:blip r:embed="rId5">
            <a:extLst/>
          </a:blip>
          <a:stretch>
            <a:fillRect/>
          </a:stretch>
        </p:blipFill>
        <p:spPr>
          <a:xfrm>
            <a:off x="11999892" y="3376704"/>
            <a:ext cx="4183931" cy="2737101"/>
          </a:xfrm>
          <a:prstGeom prst="rect">
            <a:avLst/>
          </a:prstGeom>
          <a:ln w="12700">
            <a:miter lim="400000"/>
          </a:ln>
        </p:spPr>
      </p:pic>
      <p:sp>
        <p:nvSpPr>
          <p:cNvPr id="535" name="Line"/>
          <p:cNvSpPr/>
          <p:nvPr/>
        </p:nvSpPr>
        <p:spPr>
          <a:xfrm>
            <a:off x="2862253" y="8094738"/>
            <a:ext cx="3233582" cy="102078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36" name="Line"/>
          <p:cNvSpPr/>
          <p:nvPr/>
        </p:nvSpPr>
        <p:spPr>
          <a:xfrm flipV="1">
            <a:off x="2735253" y="9130361"/>
            <a:ext cx="3315520" cy="103911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37" name="Line"/>
          <p:cNvSpPr/>
          <p:nvPr/>
        </p:nvSpPr>
        <p:spPr>
          <a:xfrm flipV="1">
            <a:off x="2589238" y="9135552"/>
            <a:ext cx="3441385" cy="12181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38" name="Line"/>
          <p:cNvSpPr/>
          <p:nvPr/>
        </p:nvSpPr>
        <p:spPr>
          <a:xfrm flipV="1">
            <a:off x="1184495" y="9133138"/>
            <a:ext cx="4708284" cy="103356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39" name="Line"/>
          <p:cNvSpPr/>
          <p:nvPr/>
        </p:nvSpPr>
        <p:spPr>
          <a:xfrm>
            <a:off x="1057495" y="7990314"/>
            <a:ext cx="4970837" cy="112492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40" name="Line"/>
          <p:cNvSpPr/>
          <p:nvPr/>
        </p:nvSpPr>
        <p:spPr>
          <a:xfrm>
            <a:off x="1557063" y="8986121"/>
            <a:ext cx="4473462" cy="21123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41" name="Line"/>
          <p:cNvSpPr/>
          <p:nvPr/>
        </p:nvSpPr>
        <p:spPr>
          <a:xfrm flipV="1">
            <a:off x="2442087" y="9138733"/>
            <a:ext cx="3575232" cy="220456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42" name="Line"/>
          <p:cNvSpPr/>
          <p:nvPr/>
        </p:nvSpPr>
        <p:spPr>
          <a:xfrm flipV="1">
            <a:off x="805957" y="9049005"/>
            <a:ext cx="5083288" cy="196514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43" name="Line"/>
          <p:cNvSpPr/>
          <p:nvPr/>
        </p:nvSpPr>
        <p:spPr>
          <a:xfrm>
            <a:off x="2737609" y="7175698"/>
            <a:ext cx="3406709" cy="209003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44" name="Circle"/>
          <p:cNvSpPr/>
          <p:nvPr/>
        </p:nvSpPr>
        <p:spPr>
          <a:xfrm>
            <a:off x="5542033" y="874664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45" name="Line"/>
          <p:cNvSpPr/>
          <p:nvPr/>
        </p:nvSpPr>
        <p:spPr>
          <a:xfrm>
            <a:off x="6337790" y="8461335"/>
            <a:ext cx="4106664" cy="75183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46" name="Line"/>
          <p:cNvSpPr/>
          <p:nvPr/>
        </p:nvSpPr>
        <p:spPr>
          <a:xfrm flipV="1">
            <a:off x="5803608" y="9056689"/>
            <a:ext cx="4109204" cy="29636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47" name="Line"/>
          <p:cNvSpPr/>
          <p:nvPr/>
        </p:nvSpPr>
        <p:spPr>
          <a:xfrm flipV="1">
            <a:off x="7420794" y="9045055"/>
            <a:ext cx="2692325" cy="30280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48" name="Line"/>
          <p:cNvSpPr/>
          <p:nvPr/>
        </p:nvSpPr>
        <p:spPr>
          <a:xfrm flipV="1">
            <a:off x="6016050" y="8704904"/>
            <a:ext cx="4545365" cy="155229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49" name="Line"/>
          <p:cNvSpPr/>
          <p:nvPr/>
        </p:nvSpPr>
        <p:spPr>
          <a:xfrm>
            <a:off x="5889051" y="8080812"/>
            <a:ext cx="4178355" cy="93092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50" name="Line"/>
          <p:cNvSpPr/>
          <p:nvPr/>
        </p:nvSpPr>
        <p:spPr>
          <a:xfrm>
            <a:off x="6388618" y="9076619"/>
            <a:ext cx="4005008" cy="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51" name="Line"/>
          <p:cNvSpPr/>
          <p:nvPr/>
        </p:nvSpPr>
        <p:spPr>
          <a:xfrm flipV="1">
            <a:off x="6628634" y="8724712"/>
            <a:ext cx="4116777" cy="2073829"/>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52" name="Line"/>
          <p:cNvSpPr/>
          <p:nvPr/>
        </p:nvSpPr>
        <p:spPr>
          <a:xfrm flipV="1">
            <a:off x="5637512" y="9110615"/>
            <a:ext cx="4331109" cy="1994032"/>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53" name="Line"/>
          <p:cNvSpPr/>
          <p:nvPr/>
        </p:nvSpPr>
        <p:spPr>
          <a:xfrm>
            <a:off x="6754621" y="7701456"/>
            <a:ext cx="3877417" cy="163986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54" name="Circle"/>
          <p:cNvSpPr/>
          <p:nvPr/>
        </p:nvSpPr>
        <p:spPr>
          <a:xfrm>
            <a:off x="10513547" y="936489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55" name="Circle"/>
          <p:cNvSpPr/>
          <p:nvPr/>
        </p:nvSpPr>
        <p:spPr>
          <a:xfrm>
            <a:off x="10002823" y="9653564"/>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56" name="Circle"/>
          <p:cNvSpPr/>
          <p:nvPr/>
        </p:nvSpPr>
        <p:spPr>
          <a:xfrm>
            <a:off x="10478211" y="8324421"/>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57" name="Circle"/>
          <p:cNvSpPr/>
          <p:nvPr/>
        </p:nvSpPr>
        <p:spPr>
          <a:xfrm>
            <a:off x="9967579" y="860900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58" name="Line"/>
          <p:cNvSpPr/>
          <p:nvPr/>
        </p:nvSpPr>
        <p:spPr>
          <a:xfrm>
            <a:off x="10881708" y="8706144"/>
            <a:ext cx="4304410" cy="43009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59" name="Line"/>
          <p:cNvSpPr/>
          <p:nvPr/>
        </p:nvSpPr>
        <p:spPr>
          <a:xfrm>
            <a:off x="12347327" y="9210161"/>
            <a:ext cx="2995236" cy="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60" name="Line"/>
          <p:cNvSpPr/>
          <p:nvPr/>
        </p:nvSpPr>
        <p:spPr>
          <a:xfrm>
            <a:off x="10815584" y="7943114"/>
            <a:ext cx="4273168" cy="121932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61" name="Line"/>
          <p:cNvSpPr/>
          <p:nvPr/>
        </p:nvSpPr>
        <p:spPr>
          <a:xfrm flipV="1">
            <a:off x="11555167" y="9114384"/>
            <a:ext cx="3461960" cy="1546459"/>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62" name="Line"/>
          <p:cNvSpPr/>
          <p:nvPr/>
        </p:nvSpPr>
        <p:spPr>
          <a:xfrm flipV="1">
            <a:off x="10541396" y="9096206"/>
            <a:ext cx="4464045" cy="82618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63" name="Line"/>
          <p:cNvSpPr/>
          <p:nvPr/>
        </p:nvSpPr>
        <p:spPr>
          <a:xfrm>
            <a:off x="11780505" y="7414142"/>
            <a:ext cx="3357922" cy="186020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64" name="Circle"/>
          <p:cNvSpPr/>
          <p:nvPr/>
        </p:nvSpPr>
        <p:spPr>
          <a:xfrm>
            <a:off x="14687029" y="888194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65" name="Line"/>
          <p:cNvSpPr/>
          <p:nvPr/>
        </p:nvSpPr>
        <p:spPr>
          <a:xfrm flipV="1">
            <a:off x="15679156" y="8480937"/>
            <a:ext cx="3050612" cy="59592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66" name="Line"/>
          <p:cNvSpPr/>
          <p:nvPr/>
        </p:nvSpPr>
        <p:spPr>
          <a:xfrm>
            <a:off x="15625552" y="8965658"/>
            <a:ext cx="3157821" cy="47842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67" name="Line"/>
          <p:cNvSpPr/>
          <p:nvPr/>
        </p:nvSpPr>
        <p:spPr>
          <a:xfrm flipV="1">
            <a:off x="15679396" y="7445805"/>
            <a:ext cx="3050130" cy="1549822"/>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68" name="Line"/>
          <p:cNvSpPr/>
          <p:nvPr/>
        </p:nvSpPr>
        <p:spPr>
          <a:xfrm>
            <a:off x="15574996" y="9009000"/>
            <a:ext cx="3154725" cy="150525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69" name="Line"/>
          <p:cNvSpPr/>
          <p:nvPr/>
        </p:nvSpPr>
        <p:spPr>
          <a:xfrm flipV="1">
            <a:off x="15679156" y="8480937"/>
            <a:ext cx="3050612" cy="59592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70" name="Line"/>
          <p:cNvSpPr/>
          <p:nvPr/>
        </p:nvSpPr>
        <p:spPr>
          <a:xfrm>
            <a:off x="15625552" y="8965658"/>
            <a:ext cx="3157821" cy="47842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71" name="Line"/>
          <p:cNvSpPr/>
          <p:nvPr/>
        </p:nvSpPr>
        <p:spPr>
          <a:xfrm flipV="1">
            <a:off x="15679396" y="7445805"/>
            <a:ext cx="3050130" cy="1549822"/>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72" name="Line"/>
          <p:cNvSpPr/>
          <p:nvPr/>
        </p:nvSpPr>
        <p:spPr>
          <a:xfrm>
            <a:off x="15574996" y="9009000"/>
            <a:ext cx="3154725" cy="150525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73" name="Circle"/>
          <p:cNvSpPr/>
          <p:nvPr/>
        </p:nvSpPr>
        <p:spPr>
          <a:xfrm>
            <a:off x="18326675" y="6979176"/>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74" name="Circle"/>
          <p:cNvSpPr/>
          <p:nvPr/>
        </p:nvSpPr>
        <p:spPr>
          <a:xfrm>
            <a:off x="18361917" y="802373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75" name="Circle"/>
          <p:cNvSpPr/>
          <p:nvPr/>
        </p:nvSpPr>
        <p:spPr>
          <a:xfrm>
            <a:off x="18361919" y="9056645"/>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76" name="Circle"/>
          <p:cNvSpPr/>
          <p:nvPr/>
        </p:nvSpPr>
        <p:spPr>
          <a:xfrm>
            <a:off x="18397163" y="10101203"/>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77" name="Line"/>
          <p:cNvSpPr/>
          <p:nvPr/>
        </p:nvSpPr>
        <p:spPr>
          <a:xfrm>
            <a:off x="18781996" y="7337785"/>
            <a:ext cx="2055537" cy="64615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78" name="Line"/>
          <p:cNvSpPr/>
          <p:nvPr/>
        </p:nvSpPr>
        <p:spPr>
          <a:xfrm flipV="1">
            <a:off x="18758888" y="7947988"/>
            <a:ext cx="2101753" cy="54545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79" name="Line"/>
          <p:cNvSpPr/>
          <p:nvPr/>
        </p:nvSpPr>
        <p:spPr>
          <a:xfrm flipV="1">
            <a:off x="18763943" y="7989046"/>
            <a:ext cx="2091645" cy="162207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80" name="Line"/>
          <p:cNvSpPr/>
          <p:nvPr/>
        </p:nvSpPr>
        <p:spPr>
          <a:xfrm flipV="1">
            <a:off x="18806905" y="8013579"/>
            <a:ext cx="2005720" cy="249873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81" name="Line"/>
          <p:cNvSpPr/>
          <p:nvPr/>
        </p:nvSpPr>
        <p:spPr>
          <a:xfrm>
            <a:off x="18605707" y="7273600"/>
            <a:ext cx="2167725" cy="161088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82" name="Line"/>
          <p:cNvSpPr/>
          <p:nvPr/>
        </p:nvSpPr>
        <p:spPr>
          <a:xfrm>
            <a:off x="18844895" y="8365327"/>
            <a:ext cx="2055536" cy="64615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83" name="Line"/>
          <p:cNvSpPr/>
          <p:nvPr/>
        </p:nvSpPr>
        <p:spPr>
          <a:xfrm flipV="1">
            <a:off x="18821787" y="8975530"/>
            <a:ext cx="2101752" cy="54545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84" name="Line"/>
          <p:cNvSpPr/>
          <p:nvPr/>
        </p:nvSpPr>
        <p:spPr>
          <a:xfrm flipV="1">
            <a:off x="18826842" y="9016588"/>
            <a:ext cx="2091645" cy="162207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85" name="Line"/>
          <p:cNvSpPr/>
          <p:nvPr/>
        </p:nvSpPr>
        <p:spPr>
          <a:xfrm>
            <a:off x="18611296" y="8318158"/>
            <a:ext cx="2167725" cy="161088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86" name="Line"/>
          <p:cNvSpPr/>
          <p:nvPr/>
        </p:nvSpPr>
        <p:spPr>
          <a:xfrm>
            <a:off x="18850484" y="9409885"/>
            <a:ext cx="2055536" cy="646157"/>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87" name="Line"/>
          <p:cNvSpPr/>
          <p:nvPr/>
        </p:nvSpPr>
        <p:spPr>
          <a:xfrm flipV="1">
            <a:off x="18827376" y="10020088"/>
            <a:ext cx="2101752" cy="545456"/>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88" name="Line"/>
          <p:cNvSpPr/>
          <p:nvPr/>
        </p:nvSpPr>
        <p:spPr>
          <a:xfrm>
            <a:off x="18701795" y="7364465"/>
            <a:ext cx="2179317" cy="2721215"/>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89" name="Circle"/>
          <p:cNvSpPr/>
          <p:nvPr/>
        </p:nvSpPr>
        <p:spPr>
          <a:xfrm>
            <a:off x="20374875" y="756146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90" name="Circle"/>
          <p:cNvSpPr/>
          <p:nvPr/>
        </p:nvSpPr>
        <p:spPr>
          <a:xfrm>
            <a:off x="20410120" y="8606019"/>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91" name="Circle"/>
          <p:cNvSpPr/>
          <p:nvPr/>
        </p:nvSpPr>
        <p:spPr>
          <a:xfrm>
            <a:off x="20445362" y="965057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92" name="Line"/>
          <p:cNvSpPr/>
          <p:nvPr/>
        </p:nvSpPr>
        <p:spPr>
          <a:xfrm>
            <a:off x="20862218" y="7987196"/>
            <a:ext cx="1896305" cy="400240"/>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93" name="Line"/>
          <p:cNvSpPr/>
          <p:nvPr/>
        </p:nvSpPr>
        <p:spPr>
          <a:xfrm flipV="1">
            <a:off x="20854521" y="8472061"/>
            <a:ext cx="1828903" cy="586773"/>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94" name="Line"/>
          <p:cNvSpPr/>
          <p:nvPr/>
        </p:nvSpPr>
        <p:spPr>
          <a:xfrm flipV="1">
            <a:off x="20833743" y="8472745"/>
            <a:ext cx="1953254" cy="1501598"/>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95" name="Line"/>
          <p:cNvSpPr/>
          <p:nvPr/>
        </p:nvSpPr>
        <p:spPr>
          <a:xfrm flipV="1">
            <a:off x="20816835" y="9585180"/>
            <a:ext cx="1843162" cy="400282"/>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96" name="Line"/>
          <p:cNvSpPr/>
          <p:nvPr/>
        </p:nvSpPr>
        <p:spPr>
          <a:xfrm>
            <a:off x="20866840" y="9093636"/>
            <a:ext cx="1887061" cy="500184"/>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97" name="Line"/>
          <p:cNvSpPr/>
          <p:nvPr/>
        </p:nvSpPr>
        <p:spPr>
          <a:xfrm>
            <a:off x="20822400" y="8003199"/>
            <a:ext cx="1975940" cy="1593771"/>
          </a:xfrm>
          <a:prstGeom prst="line">
            <a:avLst/>
          </a:prstGeom>
          <a:ln w="254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98" name="Circle"/>
          <p:cNvSpPr/>
          <p:nvPr/>
        </p:nvSpPr>
        <p:spPr>
          <a:xfrm>
            <a:off x="22342905" y="8028130"/>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sp>
        <p:nvSpPr>
          <p:cNvPr id="599" name="Circle"/>
          <p:cNvSpPr/>
          <p:nvPr/>
        </p:nvSpPr>
        <p:spPr>
          <a:xfrm>
            <a:off x="22342905" y="9128298"/>
            <a:ext cx="762001" cy="762001"/>
          </a:xfrm>
          <a:prstGeom prst="ellipse">
            <a:avLst/>
          </a:prstGeom>
          <a:solidFill>
            <a:srgbClr val="141414"/>
          </a:solidFill>
          <a:ln w="88900">
            <a:solidFill>
              <a:srgbClr val="7A955E"/>
            </a:solidFill>
            <a:miter lim="400000"/>
          </a:ln>
        </p:spPr>
        <p:txBody>
          <a:bodyPr lIns="50800" tIns="50800" rIns="50800" bIns="50800" anchor="ctr"/>
          <a:lstStyle/>
          <a:p>
            <a:pPr>
              <a:defRPr b="0" sz="3200">
                <a:latin typeface="+mn-lt"/>
                <a:ea typeface="+mn-ea"/>
                <a:cs typeface="+mn-cs"/>
                <a:sym typeface="Helvetica Neue Medium"/>
              </a:defRPr>
            </a:pPr>
          </a:p>
        </p:txBody>
      </p:sp>
      <p:pic>
        <p:nvPicPr>
          <p:cNvPr id="600" name="auto-1986311_1920.png" descr="auto-1986311_1920.png"/>
          <p:cNvPicPr>
            <a:picLocks noChangeAspect="1"/>
          </p:cNvPicPr>
          <p:nvPr/>
        </p:nvPicPr>
        <p:blipFill>
          <a:blip r:embed="rId6">
            <a:extLst/>
          </a:blip>
          <a:stretch>
            <a:fillRect/>
          </a:stretch>
        </p:blipFill>
        <p:spPr>
          <a:xfrm>
            <a:off x="18342496" y="592545"/>
            <a:ext cx="5935799" cy="2967899"/>
          </a:xfrm>
          <a:prstGeom prst="rect">
            <a:avLst/>
          </a:prstGeom>
          <a:ln w="12700">
            <a:miter lim="400000"/>
          </a:ln>
        </p:spPr>
      </p:pic>
      <p:pic>
        <p:nvPicPr>
          <p:cNvPr id="601" name="Download-Corvette-Car-Transparent-Background.png" descr="Download-Corvette-Car-Transparent-Background.png"/>
          <p:cNvPicPr>
            <a:picLocks noChangeAspect="1"/>
          </p:cNvPicPr>
          <p:nvPr/>
        </p:nvPicPr>
        <p:blipFill>
          <a:blip r:embed="rId7">
            <a:extLst/>
          </a:blip>
          <a:srcRect l="0" t="7224" r="0" b="20131"/>
          <a:stretch>
            <a:fillRect/>
          </a:stretch>
        </p:blipFill>
        <p:spPr>
          <a:xfrm>
            <a:off x="18770395" y="3477626"/>
            <a:ext cx="5080098" cy="276778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600"/>
                                        </p:tgtEl>
                                        <p:attrNameLst>
                                          <p:attrName>style.visibility</p:attrName>
                                        </p:attrNameLst>
                                      </p:cBhvr>
                                      <p:to>
                                        <p:strVal val="visible"/>
                                      </p:to>
                                    </p:set>
                                    <p:animEffect filter="wipe(left)" transition="in">
                                      <p:cBhvr>
                                        <p:cTn id="7" dur="900"/>
                                        <p:tgtEl>
                                          <p:spTgt spid="600"/>
                                        </p:tgtEl>
                                      </p:cBhvr>
                                    </p:animEffect>
                                  </p:childTnLst>
                                </p:cTn>
                              </p:par>
                            </p:childTnLst>
                          </p:cTn>
                        </p:par>
                        <p:par>
                          <p:cTn id="8" fill="hold">
                            <p:stCondLst>
                              <p:cond delay="900"/>
                            </p:stCondLst>
                            <p:childTnLst>
                              <p:par>
                                <p:cTn id="9" presetClass="entr" nodeType="afterEffect" presetSubtype="8" presetID="22" grpId="2" fill="hold">
                                  <p:stCondLst>
                                    <p:cond delay="0"/>
                                  </p:stCondLst>
                                  <p:iterate type="el" backwards="0">
                                    <p:tmAbs val="0"/>
                                  </p:iterate>
                                  <p:childTnLst>
                                    <p:set>
                                      <p:cBhvr>
                                        <p:cTn id="10" fill="hold"/>
                                        <p:tgtEl>
                                          <p:spTgt spid="601"/>
                                        </p:tgtEl>
                                        <p:attrNameLst>
                                          <p:attrName>style.visibility</p:attrName>
                                        </p:attrNameLst>
                                      </p:cBhvr>
                                      <p:to>
                                        <p:strVal val="visible"/>
                                      </p:to>
                                    </p:set>
                                    <p:animEffect filter="wipe(left)" transition="in">
                                      <p:cBhvr>
                                        <p:cTn id="11" dur="900"/>
                                        <p:tgtEl>
                                          <p:spTgt spid="601"/>
                                        </p:tgtEl>
                                      </p:cBhvr>
                                    </p:animEffect>
                                  </p:childTnLst>
                                </p:cTn>
                              </p:par>
                            </p:childTnLst>
                          </p:cTn>
                        </p:par>
                        <p:par>
                          <p:cTn id="12" fill="hold">
                            <p:stCondLst>
                              <p:cond delay="1800"/>
                            </p:stCondLst>
                            <p:childTnLst>
                              <p:par>
                                <p:cTn id="13" presetClass="entr" nodeType="afterEffect" presetSubtype="8" presetID="22" grpId="3" fill="hold">
                                  <p:stCondLst>
                                    <p:cond delay="0"/>
                                  </p:stCondLst>
                                  <p:iterate type="el" backwards="0">
                                    <p:tmAbs val="0"/>
                                  </p:iterate>
                                  <p:childTnLst>
                                    <p:set>
                                      <p:cBhvr>
                                        <p:cTn id="14" fill="hold"/>
                                        <p:tgtEl>
                                          <p:spTgt spid="573"/>
                                        </p:tgtEl>
                                        <p:attrNameLst>
                                          <p:attrName>style.visibility</p:attrName>
                                        </p:attrNameLst>
                                      </p:cBhvr>
                                      <p:to>
                                        <p:strVal val="visible"/>
                                      </p:to>
                                    </p:set>
                                    <p:animEffect filter="wipe(left)" transition="in">
                                      <p:cBhvr>
                                        <p:cTn id="15" dur="900"/>
                                        <p:tgtEl>
                                          <p:spTgt spid="573"/>
                                        </p:tgtEl>
                                      </p:cBhvr>
                                    </p:animEffect>
                                  </p:childTnLst>
                                </p:cTn>
                              </p:par>
                            </p:childTnLst>
                          </p:cTn>
                        </p:par>
                        <p:par>
                          <p:cTn id="16" fill="hold">
                            <p:stCondLst>
                              <p:cond delay="2700"/>
                            </p:stCondLst>
                            <p:childTnLst>
                              <p:par>
                                <p:cTn id="17" presetClass="entr" nodeType="afterEffect" presetSubtype="8" presetID="22" grpId="4" fill="hold">
                                  <p:stCondLst>
                                    <p:cond delay="0"/>
                                  </p:stCondLst>
                                  <p:iterate type="el" backwards="0">
                                    <p:tmAbs val="0"/>
                                  </p:iterate>
                                  <p:childTnLst>
                                    <p:set>
                                      <p:cBhvr>
                                        <p:cTn id="18" fill="hold"/>
                                        <p:tgtEl>
                                          <p:spTgt spid="589"/>
                                        </p:tgtEl>
                                        <p:attrNameLst>
                                          <p:attrName>style.visibility</p:attrName>
                                        </p:attrNameLst>
                                      </p:cBhvr>
                                      <p:to>
                                        <p:strVal val="visible"/>
                                      </p:to>
                                    </p:set>
                                    <p:animEffect filter="wipe(left)" transition="in">
                                      <p:cBhvr>
                                        <p:cTn id="19" dur="900"/>
                                        <p:tgtEl>
                                          <p:spTgt spid="589"/>
                                        </p:tgtEl>
                                      </p:cBhvr>
                                    </p:animEffect>
                                  </p:childTnLst>
                                </p:cTn>
                              </p:par>
                            </p:childTnLst>
                          </p:cTn>
                        </p:par>
                        <p:par>
                          <p:cTn id="20" fill="hold">
                            <p:stCondLst>
                              <p:cond delay="3600"/>
                            </p:stCondLst>
                            <p:childTnLst>
                              <p:par>
                                <p:cTn id="21" presetClass="entr" nodeType="afterEffect" presetSubtype="8" presetID="22" grpId="5" fill="hold">
                                  <p:stCondLst>
                                    <p:cond delay="0"/>
                                  </p:stCondLst>
                                  <p:iterate type="el" backwards="0">
                                    <p:tmAbs val="0"/>
                                  </p:iterate>
                                  <p:childTnLst>
                                    <p:set>
                                      <p:cBhvr>
                                        <p:cTn id="22" fill="hold"/>
                                        <p:tgtEl>
                                          <p:spTgt spid="577"/>
                                        </p:tgtEl>
                                        <p:attrNameLst>
                                          <p:attrName>style.visibility</p:attrName>
                                        </p:attrNameLst>
                                      </p:cBhvr>
                                      <p:to>
                                        <p:strVal val="visible"/>
                                      </p:to>
                                    </p:set>
                                    <p:animEffect filter="wipe(left)" transition="in">
                                      <p:cBhvr>
                                        <p:cTn id="23" dur="900"/>
                                        <p:tgtEl>
                                          <p:spTgt spid="577"/>
                                        </p:tgtEl>
                                      </p:cBhvr>
                                    </p:animEffect>
                                  </p:childTnLst>
                                </p:cTn>
                              </p:par>
                            </p:childTnLst>
                          </p:cTn>
                        </p:par>
                        <p:par>
                          <p:cTn id="24" fill="hold">
                            <p:stCondLst>
                              <p:cond delay="4500"/>
                            </p:stCondLst>
                            <p:childTnLst>
                              <p:par>
                                <p:cTn id="25" presetClass="entr" nodeType="afterEffect" presetSubtype="8" presetID="22" grpId="6" fill="hold">
                                  <p:stCondLst>
                                    <p:cond delay="0"/>
                                  </p:stCondLst>
                                  <p:iterate type="el" backwards="0">
                                    <p:tmAbs val="0"/>
                                  </p:iterate>
                                  <p:childTnLst>
                                    <p:set>
                                      <p:cBhvr>
                                        <p:cTn id="26" fill="hold"/>
                                        <p:tgtEl>
                                          <p:spTgt spid="574"/>
                                        </p:tgtEl>
                                        <p:attrNameLst>
                                          <p:attrName>style.visibility</p:attrName>
                                        </p:attrNameLst>
                                      </p:cBhvr>
                                      <p:to>
                                        <p:strVal val="visible"/>
                                      </p:to>
                                    </p:set>
                                    <p:animEffect filter="wipe(left)" transition="in">
                                      <p:cBhvr>
                                        <p:cTn id="27" dur="900"/>
                                        <p:tgtEl>
                                          <p:spTgt spid="574"/>
                                        </p:tgtEl>
                                      </p:cBhvr>
                                    </p:animEffect>
                                  </p:childTnLst>
                                </p:cTn>
                              </p:par>
                            </p:childTnLst>
                          </p:cTn>
                        </p:par>
                        <p:par>
                          <p:cTn id="28" fill="hold">
                            <p:stCondLst>
                              <p:cond delay="5400"/>
                            </p:stCondLst>
                            <p:childTnLst>
                              <p:par>
                                <p:cTn id="29" presetClass="entr" nodeType="afterEffect" presetSubtype="8" presetID="22" grpId="7" fill="hold">
                                  <p:stCondLst>
                                    <p:cond delay="0"/>
                                  </p:stCondLst>
                                  <p:iterate type="el" backwards="0">
                                    <p:tmAbs val="0"/>
                                  </p:iterate>
                                  <p:childTnLst>
                                    <p:set>
                                      <p:cBhvr>
                                        <p:cTn id="30" fill="hold"/>
                                        <p:tgtEl>
                                          <p:spTgt spid="598"/>
                                        </p:tgtEl>
                                        <p:attrNameLst>
                                          <p:attrName>style.visibility</p:attrName>
                                        </p:attrNameLst>
                                      </p:cBhvr>
                                      <p:to>
                                        <p:strVal val="visible"/>
                                      </p:to>
                                    </p:set>
                                    <p:animEffect filter="wipe(left)" transition="in">
                                      <p:cBhvr>
                                        <p:cTn id="31" dur="900"/>
                                        <p:tgtEl>
                                          <p:spTgt spid="598"/>
                                        </p:tgtEl>
                                      </p:cBhvr>
                                    </p:animEffect>
                                  </p:childTnLst>
                                </p:cTn>
                              </p:par>
                            </p:childTnLst>
                          </p:cTn>
                        </p:par>
                        <p:par>
                          <p:cTn id="32" fill="hold">
                            <p:stCondLst>
                              <p:cond delay="6300"/>
                            </p:stCondLst>
                            <p:childTnLst>
                              <p:par>
                                <p:cTn id="33" presetClass="entr" nodeType="afterEffect" presetSubtype="8" presetID="22" grpId="8" fill="hold">
                                  <p:stCondLst>
                                    <p:cond delay="0"/>
                                  </p:stCondLst>
                                  <p:iterate type="el" backwards="0">
                                    <p:tmAbs val="0"/>
                                  </p:iterate>
                                  <p:childTnLst>
                                    <p:set>
                                      <p:cBhvr>
                                        <p:cTn id="34" fill="hold"/>
                                        <p:tgtEl>
                                          <p:spTgt spid="581"/>
                                        </p:tgtEl>
                                        <p:attrNameLst>
                                          <p:attrName>style.visibility</p:attrName>
                                        </p:attrNameLst>
                                      </p:cBhvr>
                                      <p:to>
                                        <p:strVal val="visible"/>
                                      </p:to>
                                    </p:set>
                                    <p:animEffect filter="wipe(left)" transition="in">
                                      <p:cBhvr>
                                        <p:cTn id="35" dur="900"/>
                                        <p:tgtEl>
                                          <p:spTgt spid="581"/>
                                        </p:tgtEl>
                                      </p:cBhvr>
                                    </p:animEffect>
                                  </p:childTnLst>
                                </p:cTn>
                              </p:par>
                            </p:childTnLst>
                          </p:cTn>
                        </p:par>
                        <p:par>
                          <p:cTn id="36" fill="hold">
                            <p:stCondLst>
                              <p:cond delay="7200"/>
                            </p:stCondLst>
                            <p:childTnLst>
                              <p:par>
                                <p:cTn id="37" presetClass="entr" nodeType="afterEffect" presetSubtype="8" presetID="22" grpId="9" fill="hold">
                                  <p:stCondLst>
                                    <p:cond delay="0"/>
                                  </p:stCondLst>
                                  <p:iterate type="el" backwards="0">
                                    <p:tmAbs val="0"/>
                                  </p:iterate>
                                  <p:childTnLst>
                                    <p:set>
                                      <p:cBhvr>
                                        <p:cTn id="38" fill="hold"/>
                                        <p:tgtEl>
                                          <p:spTgt spid="592"/>
                                        </p:tgtEl>
                                        <p:attrNameLst>
                                          <p:attrName>style.visibility</p:attrName>
                                        </p:attrNameLst>
                                      </p:cBhvr>
                                      <p:to>
                                        <p:strVal val="visible"/>
                                      </p:to>
                                    </p:set>
                                    <p:animEffect filter="wipe(left)" transition="in">
                                      <p:cBhvr>
                                        <p:cTn id="39" dur="900"/>
                                        <p:tgtEl>
                                          <p:spTgt spid="592"/>
                                        </p:tgtEl>
                                      </p:cBhvr>
                                    </p:animEffect>
                                  </p:childTnLst>
                                </p:cTn>
                              </p:par>
                            </p:childTnLst>
                          </p:cTn>
                        </p:par>
                        <p:par>
                          <p:cTn id="40" fill="hold">
                            <p:stCondLst>
                              <p:cond delay="8100"/>
                            </p:stCondLst>
                            <p:childTnLst>
                              <p:par>
                                <p:cTn id="41" presetClass="entr" nodeType="afterEffect" presetSubtype="8" presetID="22" grpId="10" fill="hold">
                                  <p:stCondLst>
                                    <p:cond delay="0"/>
                                  </p:stCondLst>
                                  <p:iterate type="el" backwards="0">
                                    <p:tmAbs val="0"/>
                                  </p:iterate>
                                  <p:childTnLst>
                                    <p:set>
                                      <p:cBhvr>
                                        <p:cTn id="42" fill="hold"/>
                                        <p:tgtEl>
                                          <p:spTgt spid="567"/>
                                        </p:tgtEl>
                                        <p:attrNameLst>
                                          <p:attrName>style.visibility</p:attrName>
                                        </p:attrNameLst>
                                      </p:cBhvr>
                                      <p:to>
                                        <p:strVal val="visible"/>
                                      </p:to>
                                    </p:set>
                                    <p:animEffect filter="wipe(left)" transition="in">
                                      <p:cBhvr>
                                        <p:cTn id="43" dur="900"/>
                                        <p:tgtEl>
                                          <p:spTgt spid="567"/>
                                        </p:tgtEl>
                                      </p:cBhvr>
                                    </p:animEffect>
                                  </p:childTnLst>
                                </p:cTn>
                              </p:par>
                            </p:childTnLst>
                          </p:cTn>
                        </p:par>
                        <p:par>
                          <p:cTn id="44" fill="hold">
                            <p:stCondLst>
                              <p:cond delay="9000"/>
                            </p:stCondLst>
                            <p:childTnLst>
                              <p:par>
                                <p:cTn id="45" presetClass="entr" nodeType="afterEffect" presetSubtype="8" presetID="22" grpId="11" fill="hold">
                                  <p:stCondLst>
                                    <p:cond delay="0"/>
                                  </p:stCondLst>
                                  <p:iterate type="el" backwards="0">
                                    <p:tmAbs val="0"/>
                                  </p:iterate>
                                  <p:childTnLst>
                                    <p:set>
                                      <p:cBhvr>
                                        <p:cTn id="46" fill="hold"/>
                                        <p:tgtEl>
                                          <p:spTgt spid="571"/>
                                        </p:tgtEl>
                                        <p:attrNameLst>
                                          <p:attrName>style.visibility</p:attrName>
                                        </p:attrNameLst>
                                      </p:cBhvr>
                                      <p:to>
                                        <p:strVal val="visible"/>
                                      </p:to>
                                    </p:set>
                                    <p:animEffect filter="wipe(left)" transition="in">
                                      <p:cBhvr>
                                        <p:cTn id="47" dur="900"/>
                                        <p:tgtEl>
                                          <p:spTgt spid="571"/>
                                        </p:tgtEl>
                                      </p:cBhvr>
                                    </p:animEffect>
                                  </p:childTnLst>
                                </p:cTn>
                              </p:par>
                            </p:childTnLst>
                          </p:cTn>
                        </p:par>
                        <p:par>
                          <p:cTn id="48" fill="hold">
                            <p:stCondLst>
                              <p:cond delay="9900"/>
                            </p:stCondLst>
                            <p:childTnLst>
                              <p:par>
                                <p:cTn id="49" presetClass="entr" nodeType="afterEffect" presetSubtype="8" presetID="22" grpId="12" fill="hold">
                                  <p:stCondLst>
                                    <p:cond delay="0"/>
                                  </p:stCondLst>
                                  <p:iterate type="el" backwards="0">
                                    <p:tmAbs val="0"/>
                                  </p:iterate>
                                  <p:childTnLst>
                                    <p:set>
                                      <p:cBhvr>
                                        <p:cTn id="50" fill="hold"/>
                                        <p:tgtEl>
                                          <p:spTgt spid="578"/>
                                        </p:tgtEl>
                                        <p:attrNameLst>
                                          <p:attrName>style.visibility</p:attrName>
                                        </p:attrNameLst>
                                      </p:cBhvr>
                                      <p:to>
                                        <p:strVal val="visible"/>
                                      </p:to>
                                    </p:set>
                                    <p:animEffect filter="wipe(left)" transition="in">
                                      <p:cBhvr>
                                        <p:cTn id="51" dur="900"/>
                                        <p:tgtEl>
                                          <p:spTgt spid="578"/>
                                        </p:tgtEl>
                                      </p:cBhvr>
                                    </p:animEffect>
                                  </p:childTnLst>
                                </p:cTn>
                              </p:par>
                            </p:childTnLst>
                          </p:cTn>
                        </p:par>
                        <p:par>
                          <p:cTn id="52" fill="hold">
                            <p:stCondLst>
                              <p:cond delay="10800"/>
                            </p:stCondLst>
                            <p:childTnLst>
                              <p:par>
                                <p:cTn id="53" presetClass="entr" nodeType="afterEffect" presetSubtype="8" presetID="22" grpId="13" fill="hold">
                                  <p:stCondLst>
                                    <p:cond delay="0"/>
                                  </p:stCondLst>
                                  <p:iterate type="el" backwards="0">
                                    <p:tmAbs val="0"/>
                                  </p:iterate>
                                  <p:childTnLst>
                                    <p:set>
                                      <p:cBhvr>
                                        <p:cTn id="54" fill="hold"/>
                                        <p:tgtEl>
                                          <p:spTgt spid="590"/>
                                        </p:tgtEl>
                                        <p:attrNameLst>
                                          <p:attrName>style.visibility</p:attrName>
                                        </p:attrNameLst>
                                      </p:cBhvr>
                                      <p:to>
                                        <p:strVal val="visible"/>
                                      </p:to>
                                    </p:set>
                                    <p:animEffect filter="wipe(left)" transition="in">
                                      <p:cBhvr>
                                        <p:cTn id="55" dur="900"/>
                                        <p:tgtEl>
                                          <p:spTgt spid="590"/>
                                        </p:tgtEl>
                                      </p:cBhvr>
                                    </p:animEffect>
                                  </p:childTnLst>
                                </p:cTn>
                              </p:par>
                            </p:childTnLst>
                          </p:cTn>
                        </p:par>
                        <p:par>
                          <p:cTn id="56" fill="hold">
                            <p:stCondLst>
                              <p:cond delay="11700"/>
                            </p:stCondLst>
                            <p:childTnLst>
                              <p:par>
                                <p:cTn id="57" presetClass="entr" nodeType="afterEffect" presetSubtype="8" presetID="22" grpId="14" fill="hold">
                                  <p:stCondLst>
                                    <p:cond delay="0"/>
                                  </p:stCondLst>
                                  <p:iterate type="el" backwards="0">
                                    <p:tmAbs val="0"/>
                                  </p:iterate>
                                  <p:childTnLst>
                                    <p:set>
                                      <p:cBhvr>
                                        <p:cTn id="58" fill="hold"/>
                                        <p:tgtEl>
                                          <p:spTgt spid="582"/>
                                        </p:tgtEl>
                                        <p:attrNameLst>
                                          <p:attrName>style.visibility</p:attrName>
                                        </p:attrNameLst>
                                      </p:cBhvr>
                                      <p:to>
                                        <p:strVal val="visible"/>
                                      </p:to>
                                    </p:set>
                                    <p:animEffect filter="wipe(left)" transition="in">
                                      <p:cBhvr>
                                        <p:cTn id="59" dur="900"/>
                                        <p:tgtEl>
                                          <p:spTgt spid="582"/>
                                        </p:tgtEl>
                                      </p:cBhvr>
                                    </p:animEffect>
                                  </p:childTnLst>
                                </p:cTn>
                              </p:par>
                            </p:childTnLst>
                          </p:cTn>
                        </p:par>
                        <p:par>
                          <p:cTn id="60" fill="hold">
                            <p:stCondLst>
                              <p:cond delay="12600"/>
                            </p:stCondLst>
                            <p:childTnLst>
                              <p:par>
                                <p:cTn id="61" presetClass="entr" nodeType="afterEffect" presetSubtype="8" presetID="22" grpId="15" fill="hold">
                                  <p:stCondLst>
                                    <p:cond delay="0"/>
                                  </p:stCondLst>
                                  <p:iterate type="el" backwards="0">
                                    <p:tmAbs val="0"/>
                                  </p:iterate>
                                  <p:childTnLst>
                                    <p:set>
                                      <p:cBhvr>
                                        <p:cTn id="62" fill="hold"/>
                                        <p:tgtEl>
                                          <p:spTgt spid="588"/>
                                        </p:tgtEl>
                                        <p:attrNameLst>
                                          <p:attrName>style.visibility</p:attrName>
                                        </p:attrNameLst>
                                      </p:cBhvr>
                                      <p:to>
                                        <p:strVal val="visible"/>
                                      </p:to>
                                    </p:set>
                                    <p:animEffect filter="wipe(left)" transition="in">
                                      <p:cBhvr>
                                        <p:cTn id="63" dur="900"/>
                                        <p:tgtEl>
                                          <p:spTgt spid="588"/>
                                        </p:tgtEl>
                                      </p:cBhvr>
                                    </p:animEffect>
                                  </p:childTnLst>
                                </p:cTn>
                              </p:par>
                            </p:childTnLst>
                          </p:cTn>
                        </p:par>
                        <p:par>
                          <p:cTn id="64" fill="hold">
                            <p:stCondLst>
                              <p:cond delay="13500"/>
                            </p:stCondLst>
                            <p:childTnLst>
                              <p:par>
                                <p:cTn id="65" presetClass="entr" nodeType="afterEffect" presetSubtype="8" presetID="22" grpId="16" fill="hold">
                                  <p:stCondLst>
                                    <p:cond delay="0"/>
                                  </p:stCondLst>
                                  <p:iterate type="el" backwards="0">
                                    <p:tmAbs val="0"/>
                                  </p:iterate>
                                  <p:childTnLst>
                                    <p:set>
                                      <p:cBhvr>
                                        <p:cTn id="66" fill="hold"/>
                                        <p:tgtEl>
                                          <p:spTgt spid="593"/>
                                        </p:tgtEl>
                                        <p:attrNameLst>
                                          <p:attrName>style.visibility</p:attrName>
                                        </p:attrNameLst>
                                      </p:cBhvr>
                                      <p:to>
                                        <p:strVal val="visible"/>
                                      </p:to>
                                    </p:set>
                                    <p:animEffect filter="wipe(left)" transition="in">
                                      <p:cBhvr>
                                        <p:cTn id="67" dur="900"/>
                                        <p:tgtEl>
                                          <p:spTgt spid="593"/>
                                        </p:tgtEl>
                                      </p:cBhvr>
                                    </p:animEffect>
                                  </p:childTnLst>
                                </p:cTn>
                              </p:par>
                            </p:childTnLst>
                          </p:cTn>
                        </p:par>
                        <p:par>
                          <p:cTn id="68" fill="hold">
                            <p:stCondLst>
                              <p:cond delay="14400"/>
                            </p:stCondLst>
                            <p:childTnLst>
                              <p:par>
                                <p:cTn id="69" presetClass="entr" nodeType="afterEffect" presetSubtype="8" presetID="22" grpId="17" fill="hold">
                                  <p:stCondLst>
                                    <p:cond delay="0"/>
                                  </p:stCondLst>
                                  <p:iterate type="el" backwards="0">
                                    <p:tmAbs val="0"/>
                                  </p:iterate>
                                  <p:childTnLst>
                                    <p:set>
                                      <p:cBhvr>
                                        <p:cTn id="70" fill="hold"/>
                                        <p:tgtEl>
                                          <p:spTgt spid="565"/>
                                        </p:tgtEl>
                                        <p:attrNameLst>
                                          <p:attrName>style.visibility</p:attrName>
                                        </p:attrNameLst>
                                      </p:cBhvr>
                                      <p:to>
                                        <p:strVal val="visible"/>
                                      </p:to>
                                    </p:set>
                                    <p:animEffect filter="wipe(left)" transition="in">
                                      <p:cBhvr>
                                        <p:cTn id="71" dur="900"/>
                                        <p:tgtEl>
                                          <p:spTgt spid="565"/>
                                        </p:tgtEl>
                                      </p:cBhvr>
                                    </p:animEffect>
                                  </p:childTnLst>
                                </p:cTn>
                              </p:par>
                            </p:childTnLst>
                          </p:cTn>
                        </p:par>
                        <p:par>
                          <p:cTn id="72" fill="hold">
                            <p:stCondLst>
                              <p:cond delay="15300"/>
                            </p:stCondLst>
                            <p:childTnLst>
                              <p:par>
                                <p:cTn id="73" presetClass="entr" nodeType="afterEffect" presetSubtype="8" presetID="22" grpId="18" fill="hold">
                                  <p:stCondLst>
                                    <p:cond delay="0"/>
                                  </p:stCondLst>
                                  <p:iterate type="el" backwards="0">
                                    <p:tmAbs val="0"/>
                                  </p:iterate>
                                  <p:childTnLst>
                                    <p:set>
                                      <p:cBhvr>
                                        <p:cTn id="74" fill="hold"/>
                                        <p:tgtEl>
                                          <p:spTgt spid="569"/>
                                        </p:tgtEl>
                                        <p:attrNameLst>
                                          <p:attrName>style.visibility</p:attrName>
                                        </p:attrNameLst>
                                      </p:cBhvr>
                                      <p:to>
                                        <p:strVal val="visible"/>
                                      </p:to>
                                    </p:set>
                                    <p:animEffect filter="wipe(left)" transition="in">
                                      <p:cBhvr>
                                        <p:cTn id="75" dur="900"/>
                                        <p:tgtEl>
                                          <p:spTgt spid="569"/>
                                        </p:tgtEl>
                                      </p:cBhvr>
                                    </p:animEffect>
                                  </p:childTnLst>
                                </p:cTn>
                              </p:par>
                            </p:childTnLst>
                          </p:cTn>
                        </p:par>
                        <p:par>
                          <p:cTn id="76" fill="hold">
                            <p:stCondLst>
                              <p:cond delay="16200"/>
                            </p:stCondLst>
                            <p:childTnLst>
                              <p:par>
                                <p:cTn id="77" presetClass="entr" nodeType="afterEffect" presetSubtype="8" presetID="22" grpId="19" fill="hold">
                                  <p:stCondLst>
                                    <p:cond delay="0"/>
                                  </p:stCondLst>
                                  <p:iterate type="el" backwards="0">
                                    <p:tmAbs val="0"/>
                                  </p:iterate>
                                  <p:childTnLst>
                                    <p:set>
                                      <p:cBhvr>
                                        <p:cTn id="78" fill="hold"/>
                                        <p:tgtEl>
                                          <p:spTgt spid="579"/>
                                        </p:tgtEl>
                                        <p:attrNameLst>
                                          <p:attrName>style.visibility</p:attrName>
                                        </p:attrNameLst>
                                      </p:cBhvr>
                                      <p:to>
                                        <p:strVal val="visible"/>
                                      </p:to>
                                    </p:set>
                                    <p:animEffect filter="wipe(left)" transition="in">
                                      <p:cBhvr>
                                        <p:cTn id="79" dur="900"/>
                                        <p:tgtEl>
                                          <p:spTgt spid="579"/>
                                        </p:tgtEl>
                                      </p:cBhvr>
                                    </p:animEffect>
                                  </p:childTnLst>
                                </p:cTn>
                              </p:par>
                            </p:childTnLst>
                          </p:cTn>
                        </p:par>
                        <p:par>
                          <p:cTn id="80" fill="hold">
                            <p:stCondLst>
                              <p:cond delay="17100"/>
                            </p:stCondLst>
                            <p:childTnLst>
                              <p:par>
                                <p:cTn id="81" presetClass="entr" nodeType="afterEffect" presetSubtype="8" presetID="22" grpId="20" fill="hold">
                                  <p:stCondLst>
                                    <p:cond delay="0"/>
                                  </p:stCondLst>
                                  <p:iterate type="el" backwards="0">
                                    <p:tmAbs val="0"/>
                                  </p:iterate>
                                  <p:childTnLst>
                                    <p:set>
                                      <p:cBhvr>
                                        <p:cTn id="82" fill="hold"/>
                                        <p:tgtEl>
                                          <p:spTgt spid="597"/>
                                        </p:tgtEl>
                                        <p:attrNameLst>
                                          <p:attrName>style.visibility</p:attrName>
                                        </p:attrNameLst>
                                      </p:cBhvr>
                                      <p:to>
                                        <p:strVal val="visible"/>
                                      </p:to>
                                    </p:set>
                                    <p:animEffect filter="wipe(left)" transition="in">
                                      <p:cBhvr>
                                        <p:cTn id="83" dur="900"/>
                                        <p:tgtEl>
                                          <p:spTgt spid="597"/>
                                        </p:tgtEl>
                                      </p:cBhvr>
                                    </p:animEffect>
                                  </p:childTnLst>
                                </p:cTn>
                              </p:par>
                            </p:childTnLst>
                          </p:cTn>
                        </p:par>
                        <p:par>
                          <p:cTn id="84" fill="hold">
                            <p:stCondLst>
                              <p:cond delay="18000"/>
                            </p:stCondLst>
                            <p:childTnLst>
                              <p:par>
                                <p:cTn id="85" presetClass="entr" nodeType="afterEffect" presetSubtype="8" presetID="22" grpId="21" fill="hold">
                                  <p:stCondLst>
                                    <p:cond delay="0"/>
                                  </p:stCondLst>
                                  <p:iterate type="el" backwards="0">
                                    <p:tmAbs val="0"/>
                                  </p:iterate>
                                  <p:childTnLst>
                                    <p:set>
                                      <p:cBhvr>
                                        <p:cTn id="86" fill="hold"/>
                                        <p:tgtEl>
                                          <p:spTgt spid="575"/>
                                        </p:tgtEl>
                                        <p:attrNameLst>
                                          <p:attrName>style.visibility</p:attrName>
                                        </p:attrNameLst>
                                      </p:cBhvr>
                                      <p:to>
                                        <p:strVal val="visible"/>
                                      </p:to>
                                    </p:set>
                                    <p:animEffect filter="wipe(left)" transition="in">
                                      <p:cBhvr>
                                        <p:cTn id="87" dur="900"/>
                                        <p:tgtEl>
                                          <p:spTgt spid="575"/>
                                        </p:tgtEl>
                                      </p:cBhvr>
                                    </p:animEffect>
                                  </p:childTnLst>
                                </p:cTn>
                              </p:par>
                            </p:childTnLst>
                          </p:cTn>
                        </p:par>
                        <p:par>
                          <p:cTn id="88" fill="hold">
                            <p:stCondLst>
                              <p:cond delay="18900"/>
                            </p:stCondLst>
                            <p:childTnLst>
                              <p:par>
                                <p:cTn id="89" presetClass="entr" nodeType="afterEffect" presetSubtype="8" presetID="22" grpId="22" fill="hold">
                                  <p:stCondLst>
                                    <p:cond delay="0"/>
                                  </p:stCondLst>
                                  <p:iterate type="el" backwards="0">
                                    <p:tmAbs val="0"/>
                                  </p:iterate>
                                  <p:childTnLst>
                                    <p:set>
                                      <p:cBhvr>
                                        <p:cTn id="90" fill="hold"/>
                                        <p:tgtEl>
                                          <p:spTgt spid="585"/>
                                        </p:tgtEl>
                                        <p:attrNameLst>
                                          <p:attrName>style.visibility</p:attrName>
                                        </p:attrNameLst>
                                      </p:cBhvr>
                                      <p:to>
                                        <p:strVal val="visible"/>
                                      </p:to>
                                    </p:set>
                                    <p:animEffect filter="wipe(left)" transition="in">
                                      <p:cBhvr>
                                        <p:cTn id="91" dur="900"/>
                                        <p:tgtEl>
                                          <p:spTgt spid="585"/>
                                        </p:tgtEl>
                                      </p:cBhvr>
                                    </p:animEffect>
                                  </p:childTnLst>
                                </p:cTn>
                              </p:par>
                            </p:childTnLst>
                          </p:cTn>
                        </p:par>
                        <p:par>
                          <p:cTn id="92" fill="hold">
                            <p:stCondLst>
                              <p:cond delay="19800"/>
                            </p:stCondLst>
                            <p:childTnLst>
                              <p:par>
                                <p:cTn id="93" presetClass="entr" nodeType="afterEffect" presetSubtype="8" presetID="22" grpId="23" fill="hold">
                                  <p:stCondLst>
                                    <p:cond delay="0"/>
                                  </p:stCondLst>
                                  <p:iterate type="el" backwards="0">
                                    <p:tmAbs val="0"/>
                                  </p:iterate>
                                  <p:childTnLst>
                                    <p:set>
                                      <p:cBhvr>
                                        <p:cTn id="94" fill="hold"/>
                                        <p:tgtEl>
                                          <p:spTgt spid="599"/>
                                        </p:tgtEl>
                                        <p:attrNameLst>
                                          <p:attrName>style.visibility</p:attrName>
                                        </p:attrNameLst>
                                      </p:cBhvr>
                                      <p:to>
                                        <p:strVal val="visible"/>
                                      </p:to>
                                    </p:set>
                                    <p:animEffect filter="wipe(left)" transition="in">
                                      <p:cBhvr>
                                        <p:cTn id="95" dur="900"/>
                                        <p:tgtEl>
                                          <p:spTgt spid="599"/>
                                        </p:tgtEl>
                                      </p:cBhvr>
                                    </p:animEffect>
                                  </p:childTnLst>
                                </p:cTn>
                              </p:par>
                            </p:childTnLst>
                          </p:cTn>
                        </p:par>
                        <p:par>
                          <p:cTn id="96" fill="hold">
                            <p:stCondLst>
                              <p:cond delay="20700"/>
                            </p:stCondLst>
                            <p:childTnLst>
                              <p:par>
                                <p:cTn id="97" presetClass="entr" nodeType="afterEffect" presetSubtype="8" presetID="22" grpId="24" fill="hold">
                                  <p:stCondLst>
                                    <p:cond delay="0"/>
                                  </p:stCondLst>
                                  <p:iterate type="el" backwards="0">
                                    <p:tmAbs val="0"/>
                                  </p:iterate>
                                  <p:childTnLst>
                                    <p:set>
                                      <p:cBhvr>
                                        <p:cTn id="98" fill="hold"/>
                                        <p:tgtEl>
                                          <p:spTgt spid="566"/>
                                        </p:tgtEl>
                                        <p:attrNameLst>
                                          <p:attrName>style.visibility</p:attrName>
                                        </p:attrNameLst>
                                      </p:cBhvr>
                                      <p:to>
                                        <p:strVal val="visible"/>
                                      </p:to>
                                    </p:set>
                                    <p:animEffect filter="wipe(left)" transition="in">
                                      <p:cBhvr>
                                        <p:cTn id="99" dur="900"/>
                                        <p:tgtEl>
                                          <p:spTgt spid="566"/>
                                        </p:tgtEl>
                                      </p:cBhvr>
                                    </p:animEffect>
                                  </p:childTnLst>
                                </p:cTn>
                              </p:par>
                            </p:childTnLst>
                          </p:cTn>
                        </p:par>
                        <p:par>
                          <p:cTn id="100" fill="hold">
                            <p:stCondLst>
                              <p:cond delay="21600"/>
                            </p:stCondLst>
                            <p:childTnLst>
                              <p:par>
                                <p:cTn id="101" presetClass="entr" nodeType="afterEffect" presetSubtype="8" presetID="22" grpId="25" fill="hold">
                                  <p:stCondLst>
                                    <p:cond delay="0"/>
                                  </p:stCondLst>
                                  <p:iterate type="el" backwards="0">
                                    <p:tmAbs val="0"/>
                                  </p:iterate>
                                  <p:childTnLst>
                                    <p:set>
                                      <p:cBhvr>
                                        <p:cTn id="102" fill="hold"/>
                                        <p:tgtEl>
                                          <p:spTgt spid="570"/>
                                        </p:tgtEl>
                                        <p:attrNameLst>
                                          <p:attrName>style.visibility</p:attrName>
                                        </p:attrNameLst>
                                      </p:cBhvr>
                                      <p:to>
                                        <p:strVal val="visible"/>
                                      </p:to>
                                    </p:set>
                                    <p:animEffect filter="wipe(left)" transition="in">
                                      <p:cBhvr>
                                        <p:cTn id="103" dur="900"/>
                                        <p:tgtEl>
                                          <p:spTgt spid="570"/>
                                        </p:tgtEl>
                                      </p:cBhvr>
                                    </p:animEffect>
                                  </p:childTnLst>
                                </p:cTn>
                              </p:par>
                            </p:childTnLst>
                          </p:cTn>
                        </p:par>
                        <p:par>
                          <p:cTn id="104" fill="hold">
                            <p:stCondLst>
                              <p:cond delay="22500"/>
                            </p:stCondLst>
                            <p:childTnLst>
                              <p:par>
                                <p:cTn id="105" presetClass="entr" nodeType="afterEffect" presetSubtype="8" presetID="22" grpId="26" fill="hold">
                                  <p:stCondLst>
                                    <p:cond delay="0"/>
                                  </p:stCondLst>
                                  <p:iterate type="el" backwards="0">
                                    <p:tmAbs val="0"/>
                                  </p:iterate>
                                  <p:childTnLst>
                                    <p:set>
                                      <p:cBhvr>
                                        <p:cTn id="106" fill="hold"/>
                                        <p:tgtEl>
                                          <p:spTgt spid="594"/>
                                        </p:tgtEl>
                                        <p:attrNameLst>
                                          <p:attrName>style.visibility</p:attrName>
                                        </p:attrNameLst>
                                      </p:cBhvr>
                                      <p:to>
                                        <p:strVal val="visible"/>
                                      </p:to>
                                    </p:set>
                                    <p:animEffect filter="wipe(left)" transition="in">
                                      <p:cBhvr>
                                        <p:cTn id="107" dur="900"/>
                                        <p:tgtEl>
                                          <p:spTgt spid="594"/>
                                        </p:tgtEl>
                                      </p:cBhvr>
                                    </p:animEffect>
                                  </p:childTnLst>
                                </p:cTn>
                              </p:par>
                            </p:childTnLst>
                          </p:cTn>
                        </p:par>
                        <p:par>
                          <p:cTn id="108" fill="hold">
                            <p:stCondLst>
                              <p:cond delay="23400"/>
                            </p:stCondLst>
                            <p:childTnLst>
                              <p:par>
                                <p:cTn id="109" presetClass="entr" nodeType="afterEffect" presetSubtype="8" presetID="22" grpId="27" fill="hold">
                                  <p:stCondLst>
                                    <p:cond delay="0"/>
                                  </p:stCondLst>
                                  <p:iterate type="el" backwards="0">
                                    <p:tmAbs val="0"/>
                                  </p:iterate>
                                  <p:childTnLst>
                                    <p:set>
                                      <p:cBhvr>
                                        <p:cTn id="110" fill="hold"/>
                                        <p:tgtEl>
                                          <p:spTgt spid="583"/>
                                        </p:tgtEl>
                                        <p:attrNameLst>
                                          <p:attrName>style.visibility</p:attrName>
                                        </p:attrNameLst>
                                      </p:cBhvr>
                                      <p:to>
                                        <p:strVal val="visible"/>
                                      </p:to>
                                    </p:set>
                                    <p:animEffect filter="wipe(left)" transition="in">
                                      <p:cBhvr>
                                        <p:cTn id="111" dur="900"/>
                                        <p:tgtEl>
                                          <p:spTgt spid="583"/>
                                        </p:tgtEl>
                                      </p:cBhvr>
                                    </p:animEffect>
                                  </p:childTnLst>
                                </p:cTn>
                              </p:par>
                            </p:childTnLst>
                          </p:cTn>
                        </p:par>
                        <p:par>
                          <p:cTn id="112" fill="hold">
                            <p:stCondLst>
                              <p:cond delay="24300"/>
                            </p:stCondLst>
                            <p:childTnLst>
                              <p:par>
                                <p:cTn id="113" presetClass="entr" nodeType="afterEffect" presetSubtype="8" presetID="22" grpId="28" fill="hold">
                                  <p:stCondLst>
                                    <p:cond delay="0"/>
                                  </p:stCondLst>
                                  <p:iterate type="el" backwards="0">
                                    <p:tmAbs val="0"/>
                                  </p:iterate>
                                  <p:childTnLst>
                                    <p:set>
                                      <p:cBhvr>
                                        <p:cTn id="114" fill="hold"/>
                                        <p:tgtEl>
                                          <p:spTgt spid="580"/>
                                        </p:tgtEl>
                                        <p:attrNameLst>
                                          <p:attrName>style.visibility</p:attrName>
                                        </p:attrNameLst>
                                      </p:cBhvr>
                                      <p:to>
                                        <p:strVal val="visible"/>
                                      </p:to>
                                    </p:set>
                                    <p:animEffect filter="wipe(left)" transition="in">
                                      <p:cBhvr>
                                        <p:cTn id="115" dur="900"/>
                                        <p:tgtEl>
                                          <p:spTgt spid="580"/>
                                        </p:tgtEl>
                                      </p:cBhvr>
                                    </p:animEffect>
                                  </p:childTnLst>
                                </p:cTn>
                              </p:par>
                            </p:childTnLst>
                          </p:cTn>
                        </p:par>
                        <p:par>
                          <p:cTn id="116" fill="hold">
                            <p:stCondLst>
                              <p:cond delay="25200"/>
                            </p:stCondLst>
                            <p:childTnLst>
                              <p:par>
                                <p:cTn id="117" presetClass="entr" nodeType="afterEffect" presetSubtype="8" presetID="22" grpId="29" fill="hold">
                                  <p:stCondLst>
                                    <p:cond delay="0"/>
                                  </p:stCondLst>
                                  <p:iterate type="el" backwards="0">
                                    <p:tmAbs val="0"/>
                                  </p:iterate>
                                  <p:childTnLst>
                                    <p:set>
                                      <p:cBhvr>
                                        <p:cTn id="118" fill="hold"/>
                                        <p:tgtEl>
                                          <p:spTgt spid="596"/>
                                        </p:tgtEl>
                                        <p:attrNameLst>
                                          <p:attrName>style.visibility</p:attrName>
                                        </p:attrNameLst>
                                      </p:cBhvr>
                                      <p:to>
                                        <p:strVal val="visible"/>
                                      </p:to>
                                    </p:set>
                                    <p:animEffect filter="wipe(left)" transition="in">
                                      <p:cBhvr>
                                        <p:cTn id="119" dur="900"/>
                                        <p:tgtEl>
                                          <p:spTgt spid="596"/>
                                        </p:tgtEl>
                                      </p:cBhvr>
                                    </p:animEffect>
                                  </p:childTnLst>
                                </p:cTn>
                              </p:par>
                            </p:childTnLst>
                          </p:cTn>
                        </p:par>
                        <p:par>
                          <p:cTn id="120" fill="hold">
                            <p:stCondLst>
                              <p:cond delay="26100"/>
                            </p:stCondLst>
                            <p:childTnLst>
                              <p:par>
                                <p:cTn id="121" presetClass="entr" nodeType="afterEffect" presetSubtype="8" presetID="22" grpId="30" fill="hold">
                                  <p:stCondLst>
                                    <p:cond delay="0"/>
                                  </p:stCondLst>
                                  <p:iterate type="el" backwards="0">
                                    <p:tmAbs val="0"/>
                                  </p:iterate>
                                  <p:childTnLst>
                                    <p:set>
                                      <p:cBhvr>
                                        <p:cTn id="122" fill="hold"/>
                                        <p:tgtEl>
                                          <p:spTgt spid="591"/>
                                        </p:tgtEl>
                                        <p:attrNameLst>
                                          <p:attrName>style.visibility</p:attrName>
                                        </p:attrNameLst>
                                      </p:cBhvr>
                                      <p:to>
                                        <p:strVal val="visible"/>
                                      </p:to>
                                    </p:set>
                                    <p:animEffect filter="wipe(left)" transition="in">
                                      <p:cBhvr>
                                        <p:cTn id="123" dur="900"/>
                                        <p:tgtEl>
                                          <p:spTgt spid="591"/>
                                        </p:tgtEl>
                                      </p:cBhvr>
                                    </p:animEffect>
                                  </p:childTnLst>
                                </p:cTn>
                              </p:par>
                            </p:childTnLst>
                          </p:cTn>
                        </p:par>
                        <p:par>
                          <p:cTn id="124" fill="hold">
                            <p:stCondLst>
                              <p:cond delay="27000"/>
                            </p:stCondLst>
                            <p:childTnLst>
                              <p:par>
                                <p:cTn id="125" presetClass="entr" nodeType="afterEffect" presetSubtype="8" presetID="22" grpId="31" fill="hold">
                                  <p:stCondLst>
                                    <p:cond delay="0"/>
                                  </p:stCondLst>
                                  <p:iterate type="el" backwards="0">
                                    <p:tmAbs val="0"/>
                                  </p:iterate>
                                  <p:childTnLst>
                                    <p:set>
                                      <p:cBhvr>
                                        <p:cTn id="126" fill="hold"/>
                                        <p:tgtEl>
                                          <p:spTgt spid="586"/>
                                        </p:tgtEl>
                                        <p:attrNameLst>
                                          <p:attrName>style.visibility</p:attrName>
                                        </p:attrNameLst>
                                      </p:cBhvr>
                                      <p:to>
                                        <p:strVal val="visible"/>
                                      </p:to>
                                    </p:set>
                                    <p:animEffect filter="wipe(left)" transition="in">
                                      <p:cBhvr>
                                        <p:cTn id="127" dur="900"/>
                                        <p:tgtEl>
                                          <p:spTgt spid="586"/>
                                        </p:tgtEl>
                                      </p:cBhvr>
                                    </p:animEffect>
                                  </p:childTnLst>
                                </p:cTn>
                              </p:par>
                            </p:childTnLst>
                          </p:cTn>
                        </p:par>
                        <p:par>
                          <p:cTn id="128" fill="hold">
                            <p:stCondLst>
                              <p:cond delay="27900"/>
                            </p:stCondLst>
                            <p:childTnLst>
                              <p:par>
                                <p:cTn id="129" presetClass="entr" nodeType="afterEffect" presetSubtype="8" presetID="22" grpId="32" fill="hold">
                                  <p:stCondLst>
                                    <p:cond delay="0"/>
                                  </p:stCondLst>
                                  <p:iterate type="el" backwards="0">
                                    <p:tmAbs val="0"/>
                                  </p:iterate>
                                  <p:childTnLst>
                                    <p:set>
                                      <p:cBhvr>
                                        <p:cTn id="130" fill="hold"/>
                                        <p:tgtEl>
                                          <p:spTgt spid="572"/>
                                        </p:tgtEl>
                                        <p:attrNameLst>
                                          <p:attrName>style.visibility</p:attrName>
                                        </p:attrNameLst>
                                      </p:cBhvr>
                                      <p:to>
                                        <p:strVal val="visible"/>
                                      </p:to>
                                    </p:set>
                                    <p:animEffect filter="wipe(left)" transition="in">
                                      <p:cBhvr>
                                        <p:cTn id="131" dur="900"/>
                                        <p:tgtEl>
                                          <p:spTgt spid="572"/>
                                        </p:tgtEl>
                                      </p:cBhvr>
                                    </p:animEffect>
                                  </p:childTnLst>
                                </p:cTn>
                              </p:par>
                            </p:childTnLst>
                          </p:cTn>
                        </p:par>
                        <p:par>
                          <p:cTn id="132" fill="hold">
                            <p:stCondLst>
                              <p:cond delay="28800"/>
                            </p:stCondLst>
                            <p:childTnLst>
                              <p:par>
                                <p:cTn id="133" presetClass="entr" nodeType="afterEffect" presetSubtype="8" presetID="22" grpId="33" fill="hold">
                                  <p:stCondLst>
                                    <p:cond delay="0"/>
                                  </p:stCondLst>
                                  <p:iterate type="el" backwards="0">
                                    <p:tmAbs val="0"/>
                                  </p:iterate>
                                  <p:childTnLst>
                                    <p:set>
                                      <p:cBhvr>
                                        <p:cTn id="134" fill="hold"/>
                                        <p:tgtEl>
                                          <p:spTgt spid="568"/>
                                        </p:tgtEl>
                                        <p:attrNameLst>
                                          <p:attrName>style.visibility</p:attrName>
                                        </p:attrNameLst>
                                      </p:cBhvr>
                                      <p:to>
                                        <p:strVal val="visible"/>
                                      </p:to>
                                    </p:set>
                                    <p:animEffect filter="wipe(left)" transition="in">
                                      <p:cBhvr>
                                        <p:cTn id="135" dur="900"/>
                                        <p:tgtEl>
                                          <p:spTgt spid="568"/>
                                        </p:tgtEl>
                                      </p:cBhvr>
                                    </p:animEffect>
                                  </p:childTnLst>
                                </p:cTn>
                              </p:par>
                            </p:childTnLst>
                          </p:cTn>
                        </p:par>
                        <p:par>
                          <p:cTn id="136" fill="hold">
                            <p:stCondLst>
                              <p:cond delay="29700"/>
                            </p:stCondLst>
                            <p:childTnLst>
                              <p:par>
                                <p:cTn id="137" presetClass="entr" nodeType="afterEffect" presetSubtype="8" presetID="22" grpId="34" fill="hold">
                                  <p:stCondLst>
                                    <p:cond delay="0"/>
                                  </p:stCondLst>
                                  <p:iterate type="el" backwards="0">
                                    <p:tmAbs val="0"/>
                                  </p:iterate>
                                  <p:childTnLst>
                                    <p:set>
                                      <p:cBhvr>
                                        <p:cTn id="138" fill="hold"/>
                                        <p:tgtEl>
                                          <p:spTgt spid="595"/>
                                        </p:tgtEl>
                                        <p:attrNameLst>
                                          <p:attrName>style.visibility</p:attrName>
                                        </p:attrNameLst>
                                      </p:cBhvr>
                                      <p:to>
                                        <p:strVal val="visible"/>
                                      </p:to>
                                    </p:set>
                                    <p:animEffect filter="wipe(left)" transition="in">
                                      <p:cBhvr>
                                        <p:cTn id="139" dur="900"/>
                                        <p:tgtEl>
                                          <p:spTgt spid="595"/>
                                        </p:tgtEl>
                                      </p:cBhvr>
                                    </p:animEffect>
                                  </p:childTnLst>
                                </p:cTn>
                              </p:par>
                            </p:childTnLst>
                          </p:cTn>
                        </p:par>
                        <p:par>
                          <p:cTn id="140" fill="hold">
                            <p:stCondLst>
                              <p:cond delay="30600"/>
                            </p:stCondLst>
                            <p:childTnLst>
                              <p:par>
                                <p:cTn id="141" presetClass="entr" nodeType="afterEffect" presetSubtype="8" presetID="22" grpId="35" fill="hold">
                                  <p:stCondLst>
                                    <p:cond delay="0"/>
                                  </p:stCondLst>
                                  <p:iterate type="el" backwards="0">
                                    <p:tmAbs val="0"/>
                                  </p:iterate>
                                  <p:childTnLst>
                                    <p:set>
                                      <p:cBhvr>
                                        <p:cTn id="142" fill="hold"/>
                                        <p:tgtEl>
                                          <p:spTgt spid="584"/>
                                        </p:tgtEl>
                                        <p:attrNameLst>
                                          <p:attrName>style.visibility</p:attrName>
                                        </p:attrNameLst>
                                      </p:cBhvr>
                                      <p:to>
                                        <p:strVal val="visible"/>
                                      </p:to>
                                    </p:set>
                                    <p:animEffect filter="wipe(left)" transition="in">
                                      <p:cBhvr>
                                        <p:cTn id="143" dur="900"/>
                                        <p:tgtEl>
                                          <p:spTgt spid="584"/>
                                        </p:tgtEl>
                                      </p:cBhvr>
                                    </p:animEffect>
                                  </p:childTnLst>
                                </p:cTn>
                              </p:par>
                            </p:childTnLst>
                          </p:cTn>
                        </p:par>
                        <p:par>
                          <p:cTn id="144" fill="hold">
                            <p:stCondLst>
                              <p:cond delay="31500"/>
                            </p:stCondLst>
                            <p:childTnLst>
                              <p:par>
                                <p:cTn id="145" presetClass="entr" nodeType="afterEffect" presetSubtype="8" presetID="22" grpId="36" fill="hold">
                                  <p:stCondLst>
                                    <p:cond delay="0"/>
                                  </p:stCondLst>
                                  <p:iterate type="el" backwards="0">
                                    <p:tmAbs val="0"/>
                                  </p:iterate>
                                  <p:childTnLst>
                                    <p:set>
                                      <p:cBhvr>
                                        <p:cTn id="146" fill="hold"/>
                                        <p:tgtEl>
                                          <p:spTgt spid="576"/>
                                        </p:tgtEl>
                                        <p:attrNameLst>
                                          <p:attrName>style.visibility</p:attrName>
                                        </p:attrNameLst>
                                      </p:cBhvr>
                                      <p:to>
                                        <p:strVal val="visible"/>
                                      </p:to>
                                    </p:set>
                                    <p:animEffect filter="wipe(left)" transition="in">
                                      <p:cBhvr>
                                        <p:cTn id="147" dur="900"/>
                                        <p:tgtEl>
                                          <p:spTgt spid="576"/>
                                        </p:tgtEl>
                                      </p:cBhvr>
                                    </p:animEffect>
                                  </p:childTnLst>
                                </p:cTn>
                              </p:par>
                            </p:childTnLst>
                          </p:cTn>
                        </p:par>
                        <p:par>
                          <p:cTn id="148" fill="hold">
                            <p:stCondLst>
                              <p:cond delay="32400"/>
                            </p:stCondLst>
                            <p:childTnLst>
                              <p:par>
                                <p:cTn id="149" presetClass="entr" nodeType="afterEffect" presetSubtype="8" presetID="22" grpId="37" fill="hold">
                                  <p:stCondLst>
                                    <p:cond delay="0"/>
                                  </p:stCondLst>
                                  <p:iterate type="el" backwards="0">
                                    <p:tmAbs val="0"/>
                                  </p:iterate>
                                  <p:childTnLst>
                                    <p:set>
                                      <p:cBhvr>
                                        <p:cTn id="150" fill="hold"/>
                                        <p:tgtEl>
                                          <p:spTgt spid="587"/>
                                        </p:tgtEl>
                                        <p:attrNameLst>
                                          <p:attrName>style.visibility</p:attrName>
                                        </p:attrNameLst>
                                      </p:cBhvr>
                                      <p:to>
                                        <p:strVal val="visible"/>
                                      </p:to>
                                    </p:set>
                                    <p:animEffect filter="wipe(left)" transition="in">
                                      <p:cBhvr>
                                        <p:cTn id="151" dur="9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2" grpId="9"/>
      <p:bldP build="whole" bldLvl="1" animBg="1" rev="0" advAuto="0" spid="591" grpId="30"/>
      <p:bldP build="whole" bldLvl="1" animBg="1" rev="0" advAuto="0" spid="588" grpId="15"/>
      <p:bldP build="whole" bldLvl="1" animBg="1" rev="0" advAuto="0" spid="573" grpId="3"/>
      <p:bldP build="whole" bldLvl="1" animBg="1" rev="0" advAuto="0" spid="595" grpId="34"/>
      <p:bldP build="whole" bldLvl="1" animBg="1" rev="0" advAuto="0" spid="587" grpId="37"/>
      <p:bldP build="whole" bldLvl="1" animBg="1" rev="0" advAuto="0" spid="577" grpId="5"/>
      <p:bldP build="whole" bldLvl="1" animBg="1" rev="0" advAuto="0" spid="589" grpId="4"/>
      <p:bldP build="whole" bldLvl="1" animBg="1" rev="0" advAuto="0" spid="601" grpId="2"/>
      <p:bldP build="whole" bldLvl="1" animBg="1" rev="0" advAuto="0" spid="581" grpId="8"/>
      <p:bldP build="whole" bldLvl="1" animBg="1" rev="0" advAuto="0" spid="580" grpId="28"/>
      <p:bldP build="whole" bldLvl="1" animBg="1" rev="0" advAuto="0" spid="572" grpId="32"/>
      <p:bldP build="whole" bldLvl="1" animBg="1" rev="0" advAuto="0" spid="565" grpId="17"/>
      <p:bldP build="whole" bldLvl="1" animBg="1" rev="0" advAuto="0" spid="568" grpId="33"/>
      <p:bldP build="whole" bldLvl="1" animBg="1" rev="0" advAuto="0" spid="596" grpId="29"/>
      <p:bldP build="whole" bldLvl="1" animBg="1" rev="0" advAuto="0" spid="569" grpId="18"/>
      <p:bldP build="whole" bldLvl="1" animBg="1" rev="0" advAuto="0" spid="576" grpId="36"/>
      <p:bldP build="whole" bldLvl="1" animBg="1" rev="0" advAuto="0" spid="584" grpId="35"/>
      <p:bldP build="whole" bldLvl="1" animBg="1" rev="0" advAuto="0" spid="593" grpId="16"/>
      <p:bldP build="whole" bldLvl="1" animBg="1" rev="0" advAuto="0" spid="574" grpId="6"/>
      <p:bldP build="whole" bldLvl="1" animBg="1" rev="0" advAuto="0" spid="585" grpId="22"/>
      <p:bldP build="whole" bldLvl="1" animBg="1" rev="0" advAuto="0" spid="597" grpId="20"/>
      <p:bldP build="whole" bldLvl="1" animBg="1" rev="0" advAuto="0" spid="598" grpId="7"/>
      <p:bldP build="whole" bldLvl="1" animBg="1" rev="0" advAuto="0" spid="578" grpId="12"/>
      <p:bldP build="whole" bldLvl="1" animBg="1" rev="0" advAuto="0" spid="582" grpId="14"/>
      <p:bldP build="whole" bldLvl="1" animBg="1" rev="0" advAuto="0" spid="590" grpId="13"/>
      <p:bldP build="whole" bldLvl="1" animBg="1" rev="0" advAuto="0" spid="566" grpId="24"/>
      <p:bldP build="whole" bldLvl="1" animBg="1" rev="0" advAuto="0" spid="570" grpId="25"/>
      <p:bldP build="whole" bldLvl="1" animBg="1" rev="0" advAuto="0" spid="567" grpId="10"/>
      <p:bldP build="whole" bldLvl="1" animBg="1" rev="0" advAuto="0" spid="571" grpId="11"/>
      <p:bldP build="whole" bldLvl="1" animBg="1" rev="0" advAuto="0" spid="594" grpId="26"/>
      <p:bldP build="whole" bldLvl="1" animBg="1" rev="0" advAuto="0" spid="600" grpId="1"/>
      <p:bldP build="whole" bldLvl="1" animBg="1" rev="0" advAuto="0" spid="586" grpId="31"/>
      <p:bldP build="whole" bldLvl="1" animBg="1" rev="0" advAuto="0" spid="579" grpId="19"/>
      <p:bldP build="whole" bldLvl="1" animBg="1" rev="0" advAuto="0" spid="575" grpId="21"/>
      <p:bldP build="whole" bldLvl="1" animBg="1" rev="0" advAuto="0" spid="583" grpId="27"/>
      <p:bldP build="whole" bldLvl="1" animBg="1" rev="0" advAuto="0" spid="599" grpId="23"/>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606" name="image_1.png" descr="image_1.png"/>
          <p:cNvPicPr>
            <a:picLocks noChangeAspect="1"/>
          </p:cNvPicPr>
          <p:nvPr/>
        </p:nvPicPr>
        <p:blipFill>
          <a:blip r:embed="rId2">
            <a:extLst/>
          </a:blip>
          <a:stretch>
            <a:fillRect/>
          </a:stretch>
        </p:blipFill>
        <p:spPr>
          <a:xfrm>
            <a:off x="1787371" y="860772"/>
            <a:ext cx="20809258" cy="1199445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Training Process"/>
          <p:cNvSpPr txBox="1"/>
          <p:nvPr/>
        </p:nvSpPr>
        <p:spPr>
          <a:xfrm>
            <a:off x="8805519" y="6311356"/>
            <a:ext cx="6772962" cy="1093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600"/>
            </a:lvl1pPr>
          </a:lstStyle>
          <a:p>
            <a:pPr/>
            <a:r>
              <a:t>Training Process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0" name="armas (1111).jpg" descr="armas (1111).jpg"/>
          <p:cNvPicPr>
            <a:picLocks noChangeAspect="1"/>
          </p:cNvPicPr>
          <p:nvPr/>
        </p:nvPicPr>
        <p:blipFill>
          <a:blip r:embed="rId2">
            <a:extLst/>
          </a:blip>
          <a:stretch>
            <a:fillRect/>
          </a:stretch>
        </p:blipFill>
        <p:spPr>
          <a:xfrm>
            <a:off x="748696" y="1000214"/>
            <a:ext cx="15439965" cy="11715572"/>
          </a:xfrm>
          <a:prstGeom prst="rect">
            <a:avLst/>
          </a:prstGeom>
          <a:ln w="12700">
            <a:miter lim="400000"/>
          </a:ln>
        </p:spPr>
      </p:pic>
      <p:sp>
        <p:nvSpPr>
          <p:cNvPr id="611" name="Rectangle"/>
          <p:cNvSpPr/>
          <p:nvPr/>
        </p:nvSpPr>
        <p:spPr>
          <a:xfrm>
            <a:off x="1795317" y="5014990"/>
            <a:ext cx="4301252" cy="2674391"/>
          </a:xfrm>
          <a:prstGeom prst="rect">
            <a:avLst/>
          </a:prstGeom>
          <a:ln w="762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612" name="Rectangle"/>
          <p:cNvSpPr/>
          <p:nvPr/>
        </p:nvSpPr>
        <p:spPr>
          <a:xfrm>
            <a:off x="17339982" y="1361641"/>
            <a:ext cx="1001074" cy="873604"/>
          </a:xfrm>
          <a:prstGeom prst="rect">
            <a:avLst/>
          </a:prstGeom>
          <a:ln w="762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613" name="Rectangle"/>
          <p:cNvSpPr/>
          <p:nvPr/>
        </p:nvSpPr>
        <p:spPr>
          <a:xfrm>
            <a:off x="2538333" y="5384714"/>
            <a:ext cx="4301252" cy="1571126"/>
          </a:xfrm>
          <a:prstGeom prst="rect">
            <a:avLst/>
          </a:prstGeom>
          <a:ln w="76200">
            <a:solidFill>
              <a:schemeClr val="accent5"/>
            </a:solidFill>
            <a:miter lim="400000"/>
          </a:ln>
        </p:spPr>
        <p:txBody>
          <a:bodyPr lIns="50800" tIns="50800" rIns="50800" bIns="50800" anchor="ctr"/>
          <a:lstStyle/>
          <a:p>
            <a:pPr>
              <a:defRPr b="0" sz="3200">
                <a:latin typeface="+mn-lt"/>
                <a:ea typeface="+mn-ea"/>
                <a:cs typeface="+mn-cs"/>
                <a:sym typeface="Helvetica Neue Medium"/>
              </a:defRPr>
            </a:pPr>
          </a:p>
        </p:txBody>
      </p:sp>
      <p:sp>
        <p:nvSpPr>
          <p:cNvPr id="614" name="Rectangle"/>
          <p:cNvSpPr/>
          <p:nvPr/>
        </p:nvSpPr>
        <p:spPr>
          <a:xfrm>
            <a:off x="17339982" y="2867338"/>
            <a:ext cx="1001074" cy="873604"/>
          </a:xfrm>
          <a:prstGeom prst="rect">
            <a:avLst/>
          </a:prstGeom>
          <a:ln w="76200">
            <a:solidFill>
              <a:schemeClr val="accent5"/>
            </a:solidFill>
            <a:miter lim="400000"/>
          </a:ln>
        </p:spPr>
        <p:txBody>
          <a:bodyPr lIns="50800" tIns="50800" rIns="50800" bIns="50800" anchor="ctr"/>
          <a:lstStyle/>
          <a:p>
            <a:pPr>
              <a:defRPr b="0" sz="3200">
                <a:latin typeface="+mn-lt"/>
                <a:ea typeface="+mn-ea"/>
                <a:cs typeface="+mn-cs"/>
                <a:sym typeface="Helvetica Neue Medium"/>
              </a:defRPr>
            </a:pPr>
          </a:p>
        </p:txBody>
      </p:sp>
      <p:sp>
        <p:nvSpPr>
          <p:cNvPr id="615" name="Ground Truth"/>
          <p:cNvSpPr txBox="1"/>
          <p:nvPr/>
        </p:nvSpPr>
        <p:spPr>
          <a:xfrm>
            <a:off x="18894034" y="1431529"/>
            <a:ext cx="3454452"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Ground Truth</a:t>
            </a:r>
          </a:p>
        </p:txBody>
      </p:sp>
      <p:sp>
        <p:nvSpPr>
          <p:cNvPr id="616" name="Predicted"/>
          <p:cNvSpPr txBox="1"/>
          <p:nvPr/>
        </p:nvSpPr>
        <p:spPr>
          <a:xfrm>
            <a:off x="18907463" y="2937225"/>
            <a:ext cx="2563674"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solidFill>
              </a:defRPr>
            </a:lvl1pPr>
          </a:lstStyle>
          <a:p>
            <a:pPr/>
            <a:r>
              <a:t>Predicted</a:t>
            </a:r>
          </a:p>
        </p:txBody>
      </p:sp>
      <p:grpSp>
        <p:nvGrpSpPr>
          <p:cNvPr id="626" name="Group"/>
          <p:cNvGrpSpPr/>
          <p:nvPr/>
        </p:nvGrpSpPr>
        <p:grpSpPr>
          <a:xfrm>
            <a:off x="16935410" y="5455057"/>
            <a:ext cx="6490806" cy="6472582"/>
            <a:chOff x="0" y="0"/>
            <a:chExt cx="6490805" cy="6472580"/>
          </a:xfrm>
        </p:grpSpPr>
        <p:sp>
          <p:nvSpPr>
            <p:cNvPr id="617" name="Rectangle"/>
            <p:cNvSpPr/>
            <p:nvPr/>
          </p:nvSpPr>
          <p:spPr>
            <a:xfrm>
              <a:off x="16973" y="2718020"/>
              <a:ext cx="5672285" cy="3754561"/>
            </a:xfrm>
            <a:prstGeom prst="rect">
              <a:avLst/>
            </a:prstGeom>
            <a:solidFill>
              <a:schemeClr val="accent2"/>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18" name="Rectangle"/>
            <p:cNvSpPr/>
            <p:nvPr/>
          </p:nvSpPr>
          <p:spPr>
            <a:xfrm>
              <a:off x="818329" y="3159844"/>
              <a:ext cx="5672284" cy="2308766"/>
            </a:xfrm>
            <a:prstGeom prst="rect">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19" name="IoU ="/>
            <p:cNvSpPr txBox="1"/>
            <p:nvPr/>
          </p:nvSpPr>
          <p:spPr>
            <a:xfrm>
              <a:off x="0" y="509318"/>
              <a:ext cx="1538224" cy="7091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lvl1pPr>
            </a:lstStyle>
            <a:p>
              <a:pPr/>
              <a:r>
                <a:t>IoU = </a:t>
              </a:r>
            </a:p>
          </p:txBody>
        </p:sp>
        <p:sp>
          <p:nvSpPr>
            <p:cNvPr id="620" name="Line"/>
            <p:cNvSpPr/>
            <p:nvPr/>
          </p:nvSpPr>
          <p:spPr>
            <a:xfrm>
              <a:off x="1912293" y="930355"/>
              <a:ext cx="3785088"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21" name="Area of Overlap"/>
            <p:cNvSpPr txBox="1"/>
            <p:nvPr/>
          </p:nvSpPr>
          <p:spPr>
            <a:xfrm>
              <a:off x="1922747" y="0"/>
              <a:ext cx="3783484" cy="684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900">
                  <a:solidFill>
                    <a:schemeClr val="accent6"/>
                  </a:solidFill>
                </a:defRPr>
              </a:lvl1pPr>
            </a:lstStyle>
            <a:p>
              <a:pPr/>
              <a:r>
                <a:t>Area of Overlap</a:t>
              </a:r>
            </a:p>
          </p:txBody>
        </p:sp>
        <p:sp>
          <p:nvSpPr>
            <p:cNvPr id="622" name="Area of Union"/>
            <p:cNvSpPr txBox="1"/>
            <p:nvPr/>
          </p:nvSpPr>
          <p:spPr>
            <a:xfrm>
              <a:off x="2137961" y="1110123"/>
              <a:ext cx="3333751" cy="684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900">
                  <a:solidFill>
                    <a:schemeClr val="accent2">
                      <a:hueOff val="-177681"/>
                      <a:satOff val="-17391"/>
                      <a:lumOff val="16666"/>
                    </a:schemeClr>
                  </a:solidFill>
                </a:defRPr>
              </a:lvl1pPr>
            </a:lstStyle>
            <a:p>
              <a:pPr/>
              <a:r>
                <a:t>Area of Union</a:t>
              </a:r>
            </a:p>
          </p:txBody>
        </p:sp>
        <p:sp>
          <p:nvSpPr>
            <p:cNvPr id="623" name="Union"/>
            <p:cNvSpPr txBox="1"/>
            <p:nvPr/>
          </p:nvSpPr>
          <p:spPr>
            <a:xfrm>
              <a:off x="107913" y="5634207"/>
              <a:ext cx="1818743"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800">
                  <a:solidFill>
                    <a:srgbClr val="000000"/>
                  </a:solidFill>
                </a:defRPr>
              </a:lvl1pPr>
            </a:lstStyle>
            <a:p>
              <a:pPr/>
              <a:r>
                <a:t>Union</a:t>
              </a:r>
            </a:p>
          </p:txBody>
        </p:sp>
        <p:sp>
          <p:nvSpPr>
            <p:cNvPr id="624" name="Overlap"/>
            <p:cNvSpPr txBox="1"/>
            <p:nvPr/>
          </p:nvSpPr>
          <p:spPr>
            <a:xfrm>
              <a:off x="954987" y="4565009"/>
              <a:ext cx="2372259"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800">
                  <a:solidFill>
                    <a:srgbClr val="000000"/>
                  </a:solidFill>
                </a:defRPr>
              </a:lvl1pPr>
            </a:lstStyle>
            <a:p>
              <a:pPr/>
              <a:r>
                <a:t>Overlap</a:t>
              </a:r>
            </a:p>
          </p:txBody>
        </p:sp>
        <p:sp>
          <p:nvSpPr>
            <p:cNvPr id="625" name="Rectangle"/>
            <p:cNvSpPr/>
            <p:nvPr/>
          </p:nvSpPr>
          <p:spPr>
            <a:xfrm>
              <a:off x="5681043" y="3158617"/>
              <a:ext cx="809763" cy="2311221"/>
            </a:xfrm>
            <a:prstGeom prst="rect">
              <a:avLst/>
            </a:prstGeom>
            <a:solidFill>
              <a:schemeClr val="accent2"/>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12"/>
                                        </p:tgtEl>
                                        <p:attrNameLst>
                                          <p:attrName>style.visibility</p:attrName>
                                        </p:attrNameLst>
                                      </p:cBhvr>
                                      <p:to>
                                        <p:strVal val="visible"/>
                                      </p:to>
                                    </p:set>
                                    <p:animEffect filter="dissolve" transition="in">
                                      <p:cBhvr>
                                        <p:cTn id="7" dur="800"/>
                                        <p:tgtEl>
                                          <p:spTgt spid="612"/>
                                        </p:tgtEl>
                                      </p:cBhvr>
                                    </p:animEffect>
                                  </p:childTnLst>
                                </p:cTn>
                              </p:par>
                            </p:childTnLst>
                          </p:cTn>
                        </p:par>
                        <p:par>
                          <p:cTn id="8" fill="hold">
                            <p:stCondLst>
                              <p:cond delay="800"/>
                            </p:stCondLst>
                            <p:childTnLst>
                              <p:par>
                                <p:cTn id="9" presetClass="entr" nodeType="afterEffect" presetID="9" grpId="2" fill="hold">
                                  <p:stCondLst>
                                    <p:cond delay="0"/>
                                  </p:stCondLst>
                                  <p:iterate type="el" backwards="0">
                                    <p:tmAbs val="0"/>
                                  </p:iterate>
                                  <p:childTnLst>
                                    <p:set>
                                      <p:cBhvr>
                                        <p:cTn id="10" fill="hold"/>
                                        <p:tgtEl>
                                          <p:spTgt spid="611"/>
                                        </p:tgtEl>
                                        <p:attrNameLst>
                                          <p:attrName>style.visibility</p:attrName>
                                        </p:attrNameLst>
                                      </p:cBhvr>
                                      <p:to>
                                        <p:strVal val="visible"/>
                                      </p:to>
                                    </p:set>
                                    <p:animEffect filter="dissolve" transition="in">
                                      <p:cBhvr>
                                        <p:cTn id="11" dur="800"/>
                                        <p:tgtEl>
                                          <p:spTgt spid="611"/>
                                        </p:tgtEl>
                                      </p:cBhvr>
                                    </p:animEffect>
                                  </p:childTnLst>
                                </p:cTn>
                              </p:par>
                            </p:childTnLst>
                          </p:cTn>
                        </p:par>
                        <p:par>
                          <p:cTn id="12" fill="hold">
                            <p:stCondLst>
                              <p:cond delay="1600"/>
                            </p:stCondLst>
                            <p:childTnLst>
                              <p:par>
                                <p:cTn id="13" presetClass="entr" nodeType="afterEffect" presetSubtype="8" presetID="22" grpId="3" fill="hold">
                                  <p:stCondLst>
                                    <p:cond delay="0"/>
                                  </p:stCondLst>
                                  <p:iterate type="el" backwards="0">
                                    <p:tmAbs val="0"/>
                                  </p:iterate>
                                  <p:childTnLst>
                                    <p:set>
                                      <p:cBhvr>
                                        <p:cTn id="14" fill="hold"/>
                                        <p:tgtEl>
                                          <p:spTgt spid="615"/>
                                        </p:tgtEl>
                                        <p:attrNameLst>
                                          <p:attrName>style.visibility</p:attrName>
                                        </p:attrNameLst>
                                      </p:cBhvr>
                                      <p:to>
                                        <p:strVal val="visible"/>
                                      </p:to>
                                    </p:set>
                                    <p:animEffect filter="wipe(left)" transition="in">
                                      <p:cBhvr>
                                        <p:cTn id="15" dur="300"/>
                                        <p:tgtEl>
                                          <p:spTgt spid="615"/>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4" fill="hold">
                                  <p:stCondLst>
                                    <p:cond delay="0"/>
                                  </p:stCondLst>
                                  <p:iterate type="el" backwards="0">
                                    <p:tmAbs val="0"/>
                                  </p:iterate>
                                  <p:childTnLst>
                                    <p:set>
                                      <p:cBhvr>
                                        <p:cTn id="19" fill="hold"/>
                                        <p:tgtEl>
                                          <p:spTgt spid="614"/>
                                        </p:tgtEl>
                                        <p:attrNameLst>
                                          <p:attrName>style.visibility</p:attrName>
                                        </p:attrNameLst>
                                      </p:cBhvr>
                                      <p:to>
                                        <p:strVal val="visible"/>
                                      </p:to>
                                    </p:set>
                                    <p:animEffect filter="dissolve" transition="in">
                                      <p:cBhvr>
                                        <p:cTn id="20" dur="800"/>
                                        <p:tgtEl>
                                          <p:spTgt spid="614"/>
                                        </p:tgtEl>
                                      </p:cBhvr>
                                    </p:animEffect>
                                  </p:childTnLst>
                                </p:cTn>
                              </p:par>
                            </p:childTnLst>
                          </p:cTn>
                        </p:par>
                        <p:par>
                          <p:cTn id="21" fill="hold">
                            <p:stCondLst>
                              <p:cond delay="800"/>
                            </p:stCondLst>
                            <p:childTnLst>
                              <p:par>
                                <p:cTn id="22" presetClass="entr" nodeType="afterEffect" presetID="9" grpId="5" fill="hold">
                                  <p:stCondLst>
                                    <p:cond delay="0"/>
                                  </p:stCondLst>
                                  <p:iterate type="el" backwards="0">
                                    <p:tmAbs val="0"/>
                                  </p:iterate>
                                  <p:childTnLst>
                                    <p:set>
                                      <p:cBhvr>
                                        <p:cTn id="23" fill="hold"/>
                                        <p:tgtEl>
                                          <p:spTgt spid="613"/>
                                        </p:tgtEl>
                                        <p:attrNameLst>
                                          <p:attrName>style.visibility</p:attrName>
                                        </p:attrNameLst>
                                      </p:cBhvr>
                                      <p:to>
                                        <p:strVal val="visible"/>
                                      </p:to>
                                    </p:set>
                                    <p:animEffect filter="dissolve" transition="in">
                                      <p:cBhvr>
                                        <p:cTn id="24" dur="800"/>
                                        <p:tgtEl>
                                          <p:spTgt spid="613"/>
                                        </p:tgtEl>
                                      </p:cBhvr>
                                    </p:animEffect>
                                  </p:childTnLst>
                                </p:cTn>
                              </p:par>
                            </p:childTnLst>
                          </p:cTn>
                        </p:par>
                        <p:par>
                          <p:cTn id="25" fill="hold">
                            <p:stCondLst>
                              <p:cond delay="1600"/>
                            </p:stCondLst>
                            <p:childTnLst>
                              <p:par>
                                <p:cTn id="26" presetClass="entr" nodeType="afterEffect" presetSubtype="8" presetID="22" grpId="6" fill="hold">
                                  <p:stCondLst>
                                    <p:cond delay="0"/>
                                  </p:stCondLst>
                                  <p:iterate type="el" backwards="0">
                                    <p:tmAbs val="0"/>
                                  </p:iterate>
                                  <p:childTnLst>
                                    <p:set>
                                      <p:cBhvr>
                                        <p:cTn id="27" fill="hold"/>
                                        <p:tgtEl>
                                          <p:spTgt spid="616"/>
                                        </p:tgtEl>
                                        <p:attrNameLst>
                                          <p:attrName>style.visibility</p:attrName>
                                        </p:attrNameLst>
                                      </p:cBhvr>
                                      <p:to>
                                        <p:strVal val="visible"/>
                                      </p:to>
                                    </p:set>
                                    <p:animEffect filter="wipe(left)" transition="in">
                                      <p:cBhvr>
                                        <p:cTn id="28" dur="300"/>
                                        <p:tgtEl>
                                          <p:spTgt spid="616"/>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7" fill="hold">
                                  <p:stCondLst>
                                    <p:cond delay="0"/>
                                  </p:stCondLst>
                                  <p:iterate type="el" backwards="0">
                                    <p:tmAbs val="0"/>
                                  </p:iterate>
                                  <p:childTnLst>
                                    <p:set>
                                      <p:cBhvr>
                                        <p:cTn id="32" fill="hold"/>
                                        <p:tgtEl>
                                          <p:spTgt spid="626"/>
                                        </p:tgtEl>
                                        <p:attrNameLst>
                                          <p:attrName>style.visibility</p:attrName>
                                        </p:attrNameLst>
                                      </p:cBhvr>
                                      <p:to>
                                        <p:strVal val="visible"/>
                                      </p:to>
                                    </p:set>
                                    <p:animEffect filter="dissolve" transition="in">
                                      <p:cBhvr>
                                        <p:cTn id="33" dur="1000"/>
                                        <p:tgtEl>
                                          <p:spTgt spid="626"/>
                                        </p:tgtEl>
                                      </p:cBhvr>
                                    </p:animEffect>
                                  </p:childTnLst>
                                </p:cTn>
                              </p:par>
                            </p:childTnLst>
                          </p:cTn>
                        </p:par>
                      </p:childTnLst>
                    </p:cTn>
                  </p:par>
                  <p:par>
                    <p:cTn id="34" fill="hold">
                      <p:stCondLst>
                        <p:cond delay="indefinite"/>
                      </p:stCondLst>
                      <p:childTnLst>
                        <p:par>
                          <p:cTn id="35" fill="hold">
                            <p:stCondLst>
                              <p:cond delay="0"/>
                            </p:stCondLst>
                            <p:childTnLst>
                              <p:par>
                                <p:cTn id="36" presetClass="exit" nodeType="clickEffect" presetID="9" grpId="8" fill="hold">
                                  <p:stCondLst>
                                    <p:cond delay="0"/>
                                  </p:stCondLst>
                                  <p:iterate type="el" backwards="0">
                                    <p:tmAbs val="0"/>
                                  </p:iterate>
                                  <p:childTnLst>
                                    <p:animEffect filter="dissolve" transition="out">
                                      <p:cBhvr>
                                        <p:cTn id="37" dur="500" fill="hold"/>
                                        <p:tgtEl>
                                          <p:spTgt spid="610"/>
                                        </p:tgtEl>
                                      </p:cBhvr>
                                    </p:animEffect>
                                    <p:set>
                                      <p:cBhvr>
                                        <p:cTn id="38" fill="hold">
                                          <p:stCondLst>
                                            <p:cond delay="499"/>
                                          </p:stCondLst>
                                        </p:cTn>
                                        <p:tgtEl>
                                          <p:spTgt spid="610"/>
                                        </p:tgtEl>
                                        <p:attrNameLst>
                                          <p:attrName>style.visibility</p:attrName>
                                        </p:attrNameLst>
                                      </p:cBhvr>
                                      <p:to>
                                        <p:strVal val="hidden"/>
                                      </p:to>
                                    </p:set>
                                  </p:childTnLst>
                                </p:cTn>
                              </p:par>
                            </p:childTnLst>
                          </p:cTn>
                        </p:par>
                        <p:par>
                          <p:cTn id="39" fill="hold">
                            <p:stCondLst>
                              <p:cond delay="500"/>
                            </p:stCondLst>
                            <p:childTnLst>
                              <p:par>
                                <p:cTn id="40" presetClass="exit" nodeType="afterEffect" presetID="9" grpId="9" fill="hold">
                                  <p:stCondLst>
                                    <p:cond delay="0"/>
                                  </p:stCondLst>
                                  <p:iterate type="el" backwards="0">
                                    <p:tmAbs val="0"/>
                                  </p:iterate>
                                  <p:childTnLst>
                                    <p:animEffect filter="dissolve" transition="out">
                                      <p:cBhvr>
                                        <p:cTn id="41" dur="500" fill="hold"/>
                                        <p:tgtEl>
                                          <p:spTgt spid="612"/>
                                        </p:tgtEl>
                                      </p:cBhvr>
                                    </p:animEffect>
                                    <p:set>
                                      <p:cBhvr>
                                        <p:cTn id="42" fill="hold">
                                          <p:stCondLst>
                                            <p:cond delay="499"/>
                                          </p:stCondLst>
                                        </p:cTn>
                                        <p:tgtEl>
                                          <p:spTgt spid="612"/>
                                        </p:tgtEl>
                                        <p:attrNameLst>
                                          <p:attrName>style.visibility</p:attrName>
                                        </p:attrNameLst>
                                      </p:cBhvr>
                                      <p:to>
                                        <p:strVal val="hidden"/>
                                      </p:to>
                                    </p:set>
                                  </p:childTnLst>
                                </p:cTn>
                              </p:par>
                            </p:childTnLst>
                          </p:cTn>
                        </p:par>
                        <p:par>
                          <p:cTn id="43" fill="hold">
                            <p:stCondLst>
                              <p:cond delay="1000"/>
                            </p:stCondLst>
                            <p:childTnLst>
                              <p:par>
                                <p:cTn id="44" presetClass="exit" nodeType="afterEffect" presetID="9" grpId="10" fill="hold">
                                  <p:stCondLst>
                                    <p:cond delay="0"/>
                                  </p:stCondLst>
                                  <p:iterate type="el" backwards="0">
                                    <p:tmAbs val="0"/>
                                  </p:iterate>
                                  <p:childTnLst>
                                    <p:animEffect filter="dissolve" transition="out">
                                      <p:cBhvr>
                                        <p:cTn id="45" dur="500" fill="hold"/>
                                        <p:tgtEl>
                                          <p:spTgt spid="615"/>
                                        </p:tgtEl>
                                      </p:cBhvr>
                                    </p:animEffect>
                                    <p:set>
                                      <p:cBhvr>
                                        <p:cTn id="46" fill="hold">
                                          <p:stCondLst>
                                            <p:cond delay="499"/>
                                          </p:stCondLst>
                                        </p:cTn>
                                        <p:tgtEl>
                                          <p:spTgt spid="615"/>
                                        </p:tgtEl>
                                        <p:attrNameLst>
                                          <p:attrName>style.visibility</p:attrName>
                                        </p:attrNameLst>
                                      </p:cBhvr>
                                      <p:to>
                                        <p:strVal val="hidden"/>
                                      </p:to>
                                    </p:set>
                                  </p:childTnLst>
                                </p:cTn>
                              </p:par>
                            </p:childTnLst>
                          </p:cTn>
                        </p:par>
                        <p:par>
                          <p:cTn id="47" fill="hold">
                            <p:stCondLst>
                              <p:cond delay="1500"/>
                            </p:stCondLst>
                            <p:childTnLst>
                              <p:par>
                                <p:cTn id="48" presetClass="exit" nodeType="afterEffect" presetID="9" grpId="11" fill="hold">
                                  <p:stCondLst>
                                    <p:cond delay="0"/>
                                  </p:stCondLst>
                                  <p:iterate type="el" backwards="0">
                                    <p:tmAbs val="0"/>
                                  </p:iterate>
                                  <p:childTnLst>
                                    <p:animEffect filter="dissolve" transition="out">
                                      <p:cBhvr>
                                        <p:cTn id="49" dur="500" fill="hold"/>
                                        <p:tgtEl>
                                          <p:spTgt spid="614"/>
                                        </p:tgtEl>
                                      </p:cBhvr>
                                    </p:animEffect>
                                    <p:set>
                                      <p:cBhvr>
                                        <p:cTn id="50" fill="hold">
                                          <p:stCondLst>
                                            <p:cond delay="499"/>
                                          </p:stCondLst>
                                        </p:cTn>
                                        <p:tgtEl>
                                          <p:spTgt spid="614"/>
                                        </p:tgtEl>
                                        <p:attrNameLst>
                                          <p:attrName>style.visibility</p:attrName>
                                        </p:attrNameLst>
                                      </p:cBhvr>
                                      <p:to>
                                        <p:strVal val="hidden"/>
                                      </p:to>
                                    </p:set>
                                  </p:childTnLst>
                                </p:cTn>
                              </p:par>
                            </p:childTnLst>
                          </p:cTn>
                        </p:par>
                        <p:par>
                          <p:cTn id="51" fill="hold">
                            <p:stCondLst>
                              <p:cond delay="2000"/>
                            </p:stCondLst>
                            <p:childTnLst>
                              <p:par>
                                <p:cTn id="52" presetClass="exit" nodeType="afterEffect" presetID="9" grpId="12" fill="hold">
                                  <p:stCondLst>
                                    <p:cond delay="0"/>
                                  </p:stCondLst>
                                  <p:iterate type="el" backwards="0">
                                    <p:tmAbs val="0"/>
                                  </p:iterate>
                                  <p:childTnLst>
                                    <p:animEffect filter="dissolve" transition="out">
                                      <p:cBhvr>
                                        <p:cTn id="53" dur="500" fill="hold"/>
                                        <p:tgtEl>
                                          <p:spTgt spid="616"/>
                                        </p:tgtEl>
                                      </p:cBhvr>
                                    </p:animEffect>
                                    <p:set>
                                      <p:cBhvr>
                                        <p:cTn id="54" fill="hold">
                                          <p:stCondLst>
                                            <p:cond delay="499"/>
                                          </p:stCondLst>
                                        </p:cTn>
                                        <p:tgtEl>
                                          <p:spTgt spid="616"/>
                                        </p:tgtEl>
                                        <p:attrNameLst>
                                          <p:attrName>style.visibility</p:attrName>
                                        </p:attrNameLst>
                                      </p:cBhvr>
                                      <p:to>
                                        <p:strVal val="hidden"/>
                                      </p:to>
                                    </p:set>
                                  </p:childTnLst>
                                </p:cTn>
                              </p:par>
                            </p:childTnLst>
                          </p:cTn>
                        </p:par>
                        <p:par>
                          <p:cTn id="55" fill="hold">
                            <p:stCondLst>
                              <p:cond delay="2500"/>
                            </p:stCondLst>
                            <p:childTnLst>
                              <p:par>
                                <p:cTn id="56" presetClass="exit" nodeType="afterEffect" presetID="9" grpId="13" fill="hold">
                                  <p:stCondLst>
                                    <p:cond delay="0"/>
                                  </p:stCondLst>
                                  <p:iterate type="el" backwards="0">
                                    <p:tmAbs val="0"/>
                                  </p:iterate>
                                  <p:childTnLst>
                                    <p:animEffect filter="dissolve" transition="out">
                                      <p:cBhvr>
                                        <p:cTn id="57" dur="500" fill="hold"/>
                                        <p:tgtEl>
                                          <p:spTgt spid="611"/>
                                        </p:tgtEl>
                                      </p:cBhvr>
                                    </p:animEffect>
                                    <p:set>
                                      <p:cBhvr>
                                        <p:cTn id="58" fill="hold">
                                          <p:stCondLst>
                                            <p:cond delay="499"/>
                                          </p:stCondLst>
                                        </p:cTn>
                                        <p:tgtEl>
                                          <p:spTgt spid="611"/>
                                        </p:tgtEl>
                                        <p:attrNameLst>
                                          <p:attrName>style.visibility</p:attrName>
                                        </p:attrNameLst>
                                      </p:cBhvr>
                                      <p:to>
                                        <p:strVal val="hidden"/>
                                      </p:to>
                                    </p:set>
                                  </p:childTnLst>
                                </p:cTn>
                              </p:par>
                            </p:childTnLst>
                          </p:cTn>
                        </p:par>
                        <p:par>
                          <p:cTn id="59" fill="hold">
                            <p:stCondLst>
                              <p:cond delay="3000"/>
                            </p:stCondLst>
                            <p:childTnLst>
                              <p:par>
                                <p:cTn id="60" presetClass="exit" nodeType="afterEffect" presetID="9" grpId="14" fill="hold">
                                  <p:stCondLst>
                                    <p:cond delay="0"/>
                                  </p:stCondLst>
                                  <p:iterate type="el" backwards="0">
                                    <p:tmAbs val="0"/>
                                  </p:iterate>
                                  <p:childTnLst>
                                    <p:animEffect filter="dissolve" transition="out">
                                      <p:cBhvr>
                                        <p:cTn id="61" dur="500" fill="hold"/>
                                        <p:tgtEl>
                                          <p:spTgt spid="613"/>
                                        </p:tgtEl>
                                      </p:cBhvr>
                                    </p:animEffect>
                                    <p:set>
                                      <p:cBhvr>
                                        <p:cTn id="62" fill="hold">
                                          <p:stCondLst>
                                            <p:cond delay="499"/>
                                          </p:stCondLst>
                                        </p:cTn>
                                        <p:tgtEl>
                                          <p:spTgt spid="6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Class="path" nodeType="clickEffect" presetSubtype="0" presetID="-1" grpId="15" accel="50000" decel="50000" fill="hold">
                                  <p:stCondLst>
                                    <p:cond delay="0"/>
                                  </p:stCondLst>
                                  <p:childTnLst>
                                    <p:animMotion path="M 0.000000 0.000000 L -0.642446 -0.133826" origin="layout" pathEditMode="relative">
                                      <p:cBhvr>
                                        <p:cTn id="66" dur="1250" fill="hold"/>
                                        <p:tgtEl>
                                          <p:spTgt spid="626"/>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5" grpId="3"/>
      <p:bldP build="whole" bldLvl="1" animBg="1" rev="0" advAuto="0" spid="616" grpId="12"/>
      <p:bldP build="whole" bldLvl="1" animBg="1" rev="0" advAuto="0" spid="613" grpId="14"/>
      <p:bldP build="whole" bldLvl="1" animBg="1" rev="0" advAuto="0" spid="612" grpId="9"/>
      <p:bldP build="whole" bldLvl="1" animBg="1" rev="0" advAuto="0" spid="611" grpId="13"/>
      <p:bldP build="whole" bldLvl="1" animBg="1" rev="0" advAuto="0" spid="615" grpId="10"/>
      <p:bldP build="whole" bldLvl="1" animBg="1" rev="0" advAuto="0" spid="626" grpId="7"/>
      <p:bldP build="whole" bldLvl="1" animBg="1" rev="0" advAuto="0" spid="610" grpId="8"/>
      <p:bldP build="whole" bldLvl="1" animBg="1" rev="0" advAuto="0" spid="614" grpId="4"/>
      <p:bldP build="whole" bldLvl="1" animBg="1" rev="0" advAuto="0" spid="613" grpId="5"/>
      <p:bldP build="whole" bldLvl="1" animBg="1" rev="0" advAuto="0" spid="616" grpId="6"/>
      <p:bldP build="whole" bldLvl="1" animBg="1" rev="0" advAuto="0" spid="612" grpId="1"/>
      <p:bldP build="whole" bldLvl="1" animBg="1" rev="0" advAuto="0" spid="614" grpId="11"/>
      <p:bldP build="whole" bldLvl="1" animBg="1" rev="0" advAuto="0" spid="611" grpId="2"/>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37" name="Group"/>
          <p:cNvGrpSpPr/>
          <p:nvPr/>
        </p:nvGrpSpPr>
        <p:grpSpPr>
          <a:xfrm>
            <a:off x="1269999" y="3621709"/>
            <a:ext cx="6490807" cy="6472582"/>
            <a:chOff x="0" y="0"/>
            <a:chExt cx="6490805" cy="6472580"/>
          </a:xfrm>
        </p:grpSpPr>
        <p:sp>
          <p:nvSpPr>
            <p:cNvPr id="628" name="Rectangle"/>
            <p:cNvSpPr/>
            <p:nvPr/>
          </p:nvSpPr>
          <p:spPr>
            <a:xfrm>
              <a:off x="16973" y="2718020"/>
              <a:ext cx="5672285" cy="3754561"/>
            </a:xfrm>
            <a:prstGeom prst="rect">
              <a:avLst/>
            </a:prstGeom>
            <a:solidFill>
              <a:schemeClr val="accent2"/>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29" name="Rectangle"/>
            <p:cNvSpPr/>
            <p:nvPr/>
          </p:nvSpPr>
          <p:spPr>
            <a:xfrm>
              <a:off x="818329" y="3159844"/>
              <a:ext cx="5672284" cy="2308766"/>
            </a:xfrm>
            <a:prstGeom prst="rect">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30" name="IoU ="/>
            <p:cNvSpPr txBox="1"/>
            <p:nvPr/>
          </p:nvSpPr>
          <p:spPr>
            <a:xfrm>
              <a:off x="0" y="509318"/>
              <a:ext cx="1538224" cy="7091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lvl1pPr>
            </a:lstStyle>
            <a:p>
              <a:pPr/>
              <a:r>
                <a:t>IoU = </a:t>
              </a:r>
            </a:p>
          </p:txBody>
        </p:sp>
        <p:sp>
          <p:nvSpPr>
            <p:cNvPr id="631" name="Line"/>
            <p:cNvSpPr/>
            <p:nvPr/>
          </p:nvSpPr>
          <p:spPr>
            <a:xfrm>
              <a:off x="1912293" y="930355"/>
              <a:ext cx="3785088"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32" name="Area of Overlap"/>
            <p:cNvSpPr txBox="1"/>
            <p:nvPr/>
          </p:nvSpPr>
          <p:spPr>
            <a:xfrm>
              <a:off x="1922747" y="0"/>
              <a:ext cx="3783484" cy="684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900">
                  <a:solidFill>
                    <a:schemeClr val="accent6"/>
                  </a:solidFill>
                </a:defRPr>
              </a:lvl1pPr>
            </a:lstStyle>
            <a:p>
              <a:pPr/>
              <a:r>
                <a:t>Area of Overlap</a:t>
              </a:r>
            </a:p>
          </p:txBody>
        </p:sp>
        <p:sp>
          <p:nvSpPr>
            <p:cNvPr id="633" name="Area of Union"/>
            <p:cNvSpPr txBox="1"/>
            <p:nvPr/>
          </p:nvSpPr>
          <p:spPr>
            <a:xfrm>
              <a:off x="2137961" y="1110123"/>
              <a:ext cx="3333751" cy="684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900">
                  <a:solidFill>
                    <a:schemeClr val="accent2">
                      <a:hueOff val="-177681"/>
                      <a:satOff val="-17391"/>
                      <a:lumOff val="16666"/>
                    </a:schemeClr>
                  </a:solidFill>
                </a:defRPr>
              </a:lvl1pPr>
            </a:lstStyle>
            <a:p>
              <a:pPr/>
              <a:r>
                <a:t>Area of Union</a:t>
              </a:r>
            </a:p>
          </p:txBody>
        </p:sp>
        <p:sp>
          <p:nvSpPr>
            <p:cNvPr id="634" name="Union"/>
            <p:cNvSpPr txBox="1"/>
            <p:nvPr/>
          </p:nvSpPr>
          <p:spPr>
            <a:xfrm>
              <a:off x="107913" y="5634207"/>
              <a:ext cx="1818743"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800">
                  <a:solidFill>
                    <a:srgbClr val="000000"/>
                  </a:solidFill>
                </a:defRPr>
              </a:lvl1pPr>
            </a:lstStyle>
            <a:p>
              <a:pPr/>
              <a:r>
                <a:t>Union</a:t>
              </a:r>
            </a:p>
          </p:txBody>
        </p:sp>
        <p:sp>
          <p:nvSpPr>
            <p:cNvPr id="635" name="Overlap"/>
            <p:cNvSpPr txBox="1"/>
            <p:nvPr/>
          </p:nvSpPr>
          <p:spPr>
            <a:xfrm>
              <a:off x="954987" y="4565009"/>
              <a:ext cx="2372259"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800">
                  <a:solidFill>
                    <a:srgbClr val="000000"/>
                  </a:solidFill>
                </a:defRPr>
              </a:lvl1pPr>
            </a:lstStyle>
            <a:p>
              <a:pPr/>
              <a:r>
                <a:t>Overlap</a:t>
              </a:r>
            </a:p>
          </p:txBody>
        </p:sp>
        <p:sp>
          <p:nvSpPr>
            <p:cNvPr id="636" name="Rectangle"/>
            <p:cNvSpPr/>
            <p:nvPr/>
          </p:nvSpPr>
          <p:spPr>
            <a:xfrm>
              <a:off x="5681043" y="3158617"/>
              <a:ext cx="809763" cy="2311221"/>
            </a:xfrm>
            <a:prstGeom prst="rect">
              <a:avLst/>
            </a:prstGeom>
            <a:solidFill>
              <a:schemeClr val="accent2"/>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sp>
        <p:nvSpPr>
          <p:cNvPr id="638" name="Depending on the threshold we define"/>
          <p:cNvSpPr txBox="1"/>
          <p:nvPr/>
        </p:nvSpPr>
        <p:spPr>
          <a:xfrm>
            <a:off x="11512616" y="3070181"/>
            <a:ext cx="12617424" cy="9202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300">
                <a:solidFill>
                  <a:schemeClr val="accent2"/>
                </a:solidFill>
              </a:defRPr>
            </a:lvl1pPr>
          </a:lstStyle>
          <a:p>
            <a:pPr/>
            <a:r>
              <a:t>Depending on the threshold we define</a:t>
            </a:r>
          </a:p>
        </p:txBody>
      </p:sp>
      <p:sp>
        <p:nvSpPr>
          <p:cNvPr id="639" name="True Positive"/>
          <p:cNvSpPr txBox="1"/>
          <p:nvPr/>
        </p:nvSpPr>
        <p:spPr>
          <a:xfrm>
            <a:off x="10243190" y="8081347"/>
            <a:ext cx="4941063" cy="1031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200"/>
            </a:lvl1pPr>
          </a:lstStyle>
          <a:p>
            <a:pPr/>
            <a:r>
              <a:t>True Positive</a:t>
            </a:r>
          </a:p>
        </p:txBody>
      </p:sp>
      <p:sp>
        <p:nvSpPr>
          <p:cNvPr id="640" name="How correct am I at finding the object?"/>
          <p:cNvSpPr txBox="1"/>
          <p:nvPr/>
        </p:nvSpPr>
        <p:spPr>
          <a:xfrm>
            <a:off x="7561023" y="1643154"/>
            <a:ext cx="15476856" cy="10809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500"/>
            </a:lvl1pPr>
          </a:lstStyle>
          <a:p>
            <a:pPr/>
            <a:r>
              <a:t>How correct am I at finding the object?</a:t>
            </a:r>
          </a:p>
        </p:txBody>
      </p:sp>
      <p:sp>
        <p:nvSpPr>
          <p:cNvPr id="641" name="="/>
          <p:cNvSpPr txBox="1"/>
          <p:nvPr/>
        </p:nvSpPr>
        <p:spPr>
          <a:xfrm>
            <a:off x="7442028" y="3973632"/>
            <a:ext cx="541021" cy="9572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sp>
        <p:nvSpPr>
          <p:cNvPr id="642" name="True Negative"/>
          <p:cNvSpPr txBox="1"/>
          <p:nvPr/>
        </p:nvSpPr>
        <p:spPr>
          <a:xfrm>
            <a:off x="17882696" y="8081347"/>
            <a:ext cx="5277283" cy="1031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200"/>
            </a:lvl1pPr>
          </a:lstStyle>
          <a:p>
            <a:pPr/>
            <a:r>
              <a:t>True Negative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41"/>
                                        </p:tgtEl>
                                        <p:attrNameLst>
                                          <p:attrName>style.visibility</p:attrName>
                                        </p:attrNameLst>
                                      </p:cBhvr>
                                      <p:to>
                                        <p:strVal val="visible"/>
                                      </p:to>
                                    </p:set>
                                    <p:animEffect filter="dissolve" transition="in">
                                      <p:cBhvr>
                                        <p:cTn id="7" dur="2250"/>
                                        <p:tgtEl>
                                          <p:spTgt spid="64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640"/>
                                        </p:tgtEl>
                                        <p:attrNameLst>
                                          <p:attrName>style.visibility</p:attrName>
                                        </p:attrNameLst>
                                      </p:cBhvr>
                                      <p:to>
                                        <p:strVal val="visible"/>
                                      </p:to>
                                    </p:set>
                                    <p:animEffect filter="dissolve" transition="in">
                                      <p:cBhvr>
                                        <p:cTn id="12" dur="800"/>
                                        <p:tgtEl>
                                          <p:spTgt spid="64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638"/>
                                        </p:tgtEl>
                                        <p:attrNameLst>
                                          <p:attrName>style.visibility</p:attrName>
                                        </p:attrNameLst>
                                      </p:cBhvr>
                                      <p:to>
                                        <p:strVal val="visible"/>
                                      </p:to>
                                    </p:set>
                                    <p:animEffect filter="dissolve" transition="in">
                                      <p:cBhvr>
                                        <p:cTn id="17" dur="600"/>
                                        <p:tgtEl>
                                          <p:spTgt spid="638"/>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639"/>
                                        </p:tgtEl>
                                        <p:attrNameLst>
                                          <p:attrName>style.visibility</p:attrName>
                                        </p:attrNameLst>
                                      </p:cBhvr>
                                      <p:to>
                                        <p:strVal val="visible"/>
                                      </p:to>
                                    </p:set>
                                    <p:animEffect filter="dissolve" transition="in">
                                      <p:cBhvr>
                                        <p:cTn id="22" dur="400"/>
                                        <p:tgtEl>
                                          <p:spTgt spid="639"/>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642"/>
                                        </p:tgtEl>
                                        <p:attrNameLst>
                                          <p:attrName>style.visibility</p:attrName>
                                        </p:attrNameLst>
                                      </p:cBhvr>
                                      <p:to>
                                        <p:strVal val="visible"/>
                                      </p:to>
                                    </p:set>
                                    <p:animEffect filter="dissolve" transition="in">
                                      <p:cBhvr>
                                        <p:cTn id="27" dur="4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8" grpId="3"/>
      <p:bldP build="whole" bldLvl="1" animBg="1" rev="0" advAuto="0" spid="640" grpId="2"/>
      <p:bldP build="whole" bldLvl="1" animBg="1" rev="0" advAuto="0" spid="639" grpId="4"/>
      <p:bldP build="whole" bldLvl="1" animBg="1" rev="0" advAuto="0" spid="642" grpId="5"/>
      <p:bldP build="whole" bldLvl="1" animBg="1" rev="0" advAuto="0" spid="641"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4" name="Image" descr="Image"/>
          <p:cNvPicPr>
            <a:picLocks noChangeAspect="1"/>
          </p:cNvPicPr>
          <p:nvPr/>
        </p:nvPicPr>
        <p:blipFill>
          <a:blip r:embed="rId2">
            <a:extLst/>
          </a:blip>
          <a:stretch>
            <a:fillRect/>
          </a:stretch>
        </p:blipFill>
        <p:spPr>
          <a:xfrm>
            <a:off x="3496283" y="3007042"/>
            <a:ext cx="20656451" cy="9200431"/>
          </a:xfrm>
          <a:prstGeom prst="rect">
            <a:avLst/>
          </a:prstGeom>
          <a:ln w="12700">
            <a:miter lim="400000"/>
          </a:ln>
        </p:spPr>
      </p:pic>
      <p:sp>
        <p:nvSpPr>
          <p:cNvPr id="645" name="50% IOU"/>
          <p:cNvSpPr txBox="1"/>
          <p:nvPr/>
        </p:nvSpPr>
        <p:spPr>
          <a:xfrm>
            <a:off x="1243558" y="1673509"/>
            <a:ext cx="3958439"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50% IOU</a:t>
            </a:r>
          </a:p>
        </p:txBody>
      </p:sp>
      <p:sp>
        <p:nvSpPr>
          <p:cNvPr id="646" name="Mean Average Precision (mAP)"/>
          <p:cNvSpPr txBox="1"/>
          <p:nvPr/>
        </p:nvSpPr>
        <p:spPr>
          <a:xfrm>
            <a:off x="1132817" y="513355"/>
            <a:ext cx="11515345"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vl1pPr>
          </a:lstStyle>
          <a:p>
            <a:pPr/>
            <a:r>
              <a:t>Mean Average Precision (mAP) </a:t>
            </a:r>
          </a:p>
        </p:txBody>
      </p:sp>
      <p:sp>
        <p:nvSpPr>
          <p:cNvPr id="647" name="mAP"/>
          <p:cNvSpPr txBox="1"/>
          <p:nvPr/>
        </p:nvSpPr>
        <p:spPr>
          <a:xfrm>
            <a:off x="1131958" y="6677651"/>
            <a:ext cx="1834897"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vl1pPr>
          </a:lstStyle>
          <a:p>
            <a:pPr/>
            <a:r>
              <a:t>mAP</a:t>
            </a:r>
          </a:p>
        </p:txBody>
      </p:sp>
      <p:grpSp>
        <p:nvGrpSpPr>
          <p:cNvPr id="656" name="Group"/>
          <p:cNvGrpSpPr/>
          <p:nvPr/>
        </p:nvGrpSpPr>
        <p:grpSpPr>
          <a:xfrm>
            <a:off x="14047824" y="6240363"/>
            <a:ext cx="6847122" cy="4522091"/>
            <a:chOff x="0" y="0"/>
            <a:chExt cx="6847120" cy="4522089"/>
          </a:xfrm>
        </p:grpSpPr>
        <p:grpSp>
          <p:nvGrpSpPr>
            <p:cNvPr id="654" name="Group"/>
            <p:cNvGrpSpPr/>
            <p:nvPr/>
          </p:nvGrpSpPr>
          <p:grpSpPr>
            <a:xfrm>
              <a:off x="-1" y="-1"/>
              <a:ext cx="6847122" cy="4522091"/>
              <a:chOff x="0" y="0"/>
              <a:chExt cx="6847120" cy="4522089"/>
            </a:xfrm>
          </p:grpSpPr>
          <p:sp>
            <p:nvSpPr>
              <p:cNvPr id="648" name="Rectangle"/>
              <p:cNvSpPr/>
              <p:nvPr/>
            </p:nvSpPr>
            <p:spPr>
              <a:xfrm>
                <a:off x="2139011" y="21298"/>
                <a:ext cx="2640704" cy="1136021"/>
              </a:xfrm>
              <a:prstGeom prst="rect">
                <a:avLst/>
              </a:prstGeom>
              <a:noFill/>
              <a:ln w="50800" cap="flat">
                <a:solidFill>
                  <a:schemeClr val="accent5"/>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49" name="Rectangle"/>
              <p:cNvSpPr/>
              <p:nvPr/>
            </p:nvSpPr>
            <p:spPr>
              <a:xfrm>
                <a:off x="87626" y="1767510"/>
                <a:ext cx="6759495" cy="2754580"/>
              </a:xfrm>
              <a:prstGeom prst="rect">
                <a:avLst/>
              </a:prstGeom>
              <a:noFill/>
              <a:ln w="50800" cap="flat">
                <a:solidFill>
                  <a:schemeClr val="accent5"/>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50" name="Line"/>
              <p:cNvSpPr/>
              <p:nvPr/>
            </p:nvSpPr>
            <p:spPr>
              <a:xfrm flipV="1">
                <a:off x="106400" y="-1"/>
                <a:ext cx="2063587" cy="1747221"/>
              </a:xfrm>
              <a:prstGeom prst="line">
                <a:avLst/>
              </a:prstGeom>
              <a:noFill/>
              <a:ln w="25400" cap="flat">
                <a:solidFill>
                  <a:schemeClr val="accent5"/>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51" name="Line"/>
              <p:cNvSpPr/>
              <p:nvPr/>
            </p:nvSpPr>
            <p:spPr>
              <a:xfrm flipV="1">
                <a:off x="0" y="1105794"/>
                <a:ext cx="2173774" cy="1868739"/>
              </a:xfrm>
              <a:prstGeom prst="line">
                <a:avLst/>
              </a:prstGeom>
              <a:noFill/>
              <a:ln w="25400" cap="flat">
                <a:solidFill>
                  <a:schemeClr val="accent5"/>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52" name="Line"/>
              <p:cNvSpPr/>
              <p:nvPr/>
            </p:nvSpPr>
            <p:spPr>
              <a:xfrm flipH="1" flipV="1">
                <a:off x="4834827" y="1066080"/>
                <a:ext cx="1907600" cy="3323581"/>
              </a:xfrm>
              <a:prstGeom prst="line">
                <a:avLst/>
              </a:prstGeom>
              <a:noFill/>
              <a:ln w="25400" cap="flat">
                <a:solidFill>
                  <a:schemeClr val="accent5"/>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53" name="Line"/>
              <p:cNvSpPr/>
              <p:nvPr/>
            </p:nvSpPr>
            <p:spPr>
              <a:xfrm flipH="1" flipV="1">
                <a:off x="4725562" y="38975"/>
                <a:ext cx="2049047" cy="1790983"/>
              </a:xfrm>
              <a:prstGeom prst="line">
                <a:avLst/>
              </a:prstGeom>
              <a:noFill/>
              <a:ln w="25400" cap="flat">
                <a:solidFill>
                  <a:schemeClr val="accent5"/>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pic>
          <p:nvPicPr>
            <p:cNvPr id="655" name="Image" descr="Image"/>
            <p:cNvPicPr>
              <a:picLocks noChangeAspect="1"/>
            </p:cNvPicPr>
            <p:nvPr/>
          </p:nvPicPr>
          <p:blipFill>
            <a:blip r:embed="rId3">
              <a:extLst/>
            </a:blip>
            <a:srcRect l="0" t="19921" r="0" b="0"/>
            <a:stretch>
              <a:fillRect/>
            </a:stretch>
          </p:blipFill>
          <p:spPr>
            <a:xfrm>
              <a:off x="118468" y="1817812"/>
              <a:ext cx="6681619" cy="2675256"/>
            </a:xfrm>
            <a:prstGeom prst="rect">
              <a:avLst/>
            </a:prstGeom>
            <a:ln w="12700" cap="flat">
              <a:noFill/>
              <a:miter lim="400000"/>
            </a:ln>
            <a:effectLst/>
          </p:spPr>
        </p:pic>
      </p:grpSp>
      <p:sp>
        <p:nvSpPr>
          <p:cNvPr id="657" name="Steps"/>
          <p:cNvSpPr txBox="1"/>
          <p:nvPr/>
        </p:nvSpPr>
        <p:spPr>
          <a:xfrm>
            <a:off x="13781451" y="12348329"/>
            <a:ext cx="1739660" cy="8081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Steps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56"/>
                                        </p:tgtEl>
                                        <p:attrNameLst>
                                          <p:attrName>style.visibility</p:attrName>
                                        </p:attrNameLst>
                                      </p:cBhvr>
                                      <p:to>
                                        <p:strVal val="visible"/>
                                      </p:to>
                                    </p:set>
                                    <p:anim calcmode="lin" valueType="num">
                                      <p:cBhvr>
                                        <p:cTn id="7" dur="1000" fill="hold"/>
                                        <p:tgtEl>
                                          <p:spTgt spid="656"/>
                                        </p:tgtEl>
                                        <p:attrNameLst>
                                          <p:attrName>ppt_x</p:attrName>
                                        </p:attrNameLst>
                                      </p:cBhvr>
                                      <p:tavLst>
                                        <p:tav tm="0">
                                          <p:val>
                                            <p:strVal val="0-#ppt_w/2"/>
                                          </p:val>
                                        </p:tav>
                                        <p:tav tm="100000">
                                          <p:val>
                                            <p:strVal val="#ppt_x"/>
                                          </p:val>
                                        </p:tav>
                                      </p:tavLst>
                                    </p:anim>
                                    <p:anim calcmode="lin" valueType="num">
                                      <p:cBhvr>
                                        <p:cTn id="8" dur="1000" fill="hold"/>
                                        <p:tgtEl>
                                          <p:spTgt spid="6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6"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9" name="individualImage.png" descr="individualImage.png"/>
          <p:cNvPicPr>
            <a:picLocks noChangeAspect="1"/>
          </p:cNvPicPr>
          <p:nvPr/>
        </p:nvPicPr>
        <p:blipFill>
          <a:blip r:embed="rId2">
            <a:extLst/>
          </a:blip>
          <a:stretch>
            <a:fillRect/>
          </a:stretch>
        </p:blipFill>
        <p:spPr>
          <a:xfrm>
            <a:off x="-44723" y="2858935"/>
            <a:ext cx="24473446" cy="10870892"/>
          </a:xfrm>
          <a:prstGeom prst="rect">
            <a:avLst/>
          </a:prstGeom>
          <a:ln w="12700">
            <a:miter lim="400000"/>
          </a:ln>
        </p:spPr>
      </p:pic>
      <p:pic>
        <p:nvPicPr>
          <p:cNvPr id="660" name="armas (1069).jpg" descr="armas (1069).jpg"/>
          <p:cNvPicPr>
            <a:picLocks noChangeAspect="1"/>
          </p:cNvPicPr>
          <p:nvPr/>
        </p:nvPicPr>
        <p:blipFill>
          <a:blip r:embed="rId3">
            <a:extLst/>
          </a:blip>
          <a:stretch>
            <a:fillRect/>
          </a:stretch>
        </p:blipFill>
        <p:spPr>
          <a:xfrm>
            <a:off x="-26297" y="2846675"/>
            <a:ext cx="12264223" cy="10895323"/>
          </a:xfrm>
          <a:prstGeom prst="rect">
            <a:avLst/>
          </a:prstGeom>
          <a:ln w="12700">
            <a:miter lim="400000"/>
          </a:ln>
        </p:spPr>
      </p:pic>
      <p:pic>
        <p:nvPicPr>
          <p:cNvPr id="661" name="armas (1069).jpg" descr="armas (1069).jpg"/>
          <p:cNvPicPr>
            <a:picLocks noChangeAspect="1"/>
          </p:cNvPicPr>
          <p:nvPr/>
        </p:nvPicPr>
        <p:blipFill>
          <a:blip r:embed="rId3">
            <a:extLst/>
          </a:blip>
          <a:stretch>
            <a:fillRect/>
          </a:stretch>
        </p:blipFill>
        <p:spPr>
          <a:xfrm>
            <a:off x="12191103" y="2846675"/>
            <a:ext cx="12264223" cy="10895323"/>
          </a:xfrm>
          <a:prstGeom prst="rect">
            <a:avLst/>
          </a:prstGeom>
          <a:ln w="12700">
            <a:miter lim="400000"/>
          </a:ln>
        </p:spPr>
      </p:pic>
      <p:sp>
        <p:nvSpPr>
          <p:cNvPr id="662" name="Predicted"/>
          <p:cNvSpPr txBox="1"/>
          <p:nvPr/>
        </p:nvSpPr>
        <p:spPr>
          <a:xfrm>
            <a:off x="3358453" y="1512318"/>
            <a:ext cx="4196589" cy="11553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Predicted</a:t>
            </a:r>
          </a:p>
        </p:txBody>
      </p:sp>
      <p:sp>
        <p:nvSpPr>
          <p:cNvPr id="663" name="Ground Truth"/>
          <p:cNvSpPr txBox="1"/>
          <p:nvPr/>
        </p:nvSpPr>
        <p:spPr>
          <a:xfrm>
            <a:off x="15813529" y="1512318"/>
            <a:ext cx="5681219" cy="11553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Ground Truth</a:t>
            </a:r>
          </a:p>
        </p:txBody>
      </p:sp>
      <p:sp>
        <p:nvSpPr>
          <p:cNvPr id="664" name="Step 2,700"/>
          <p:cNvSpPr txBox="1"/>
          <p:nvPr/>
        </p:nvSpPr>
        <p:spPr>
          <a:xfrm>
            <a:off x="9927462" y="272261"/>
            <a:ext cx="4529075" cy="11553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Step 2,700</a:t>
            </a:r>
          </a:p>
        </p:txBody>
      </p:sp>
      <p:sp>
        <p:nvSpPr>
          <p:cNvPr id="665" name="Rectangle"/>
          <p:cNvSpPr/>
          <p:nvPr/>
        </p:nvSpPr>
        <p:spPr>
          <a:xfrm>
            <a:off x="16952717" y="3540789"/>
            <a:ext cx="6940865" cy="9019146"/>
          </a:xfrm>
          <a:prstGeom prst="rect">
            <a:avLst/>
          </a:prstGeom>
          <a:ln w="190500">
            <a:solidFill>
              <a:schemeClr val="accent5"/>
            </a:solidFill>
            <a:miter lim="400000"/>
          </a:ln>
        </p:spPr>
        <p:txBody>
          <a:bodyPr lIns="50800" tIns="50800" rIns="50800" bIns="50800" anchor="ctr"/>
          <a:lstStyle/>
          <a:p>
            <a:pPr>
              <a:defRPr b="0" sz="3200">
                <a:latin typeface="+mn-lt"/>
                <a:ea typeface="+mn-ea"/>
                <a:cs typeface="+mn-cs"/>
                <a:sym typeface="Helvetica Neue Medium"/>
              </a:defRPr>
            </a:pPr>
          </a:p>
        </p:txBody>
      </p:sp>
      <p:sp>
        <p:nvSpPr>
          <p:cNvPr id="666" name="Rectangle"/>
          <p:cNvSpPr/>
          <p:nvPr/>
        </p:nvSpPr>
        <p:spPr>
          <a:xfrm>
            <a:off x="13048132" y="5348939"/>
            <a:ext cx="6216294" cy="7848413"/>
          </a:xfrm>
          <a:prstGeom prst="rect">
            <a:avLst/>
          </a:prstGeom>
          <a:ln w="190500">
            <a:solidFill>
              <a:schemeClr val="accent5"/>
            </a:solidFill>
            <a:miter lim="400000"/>
          </a:ln>
        </p:spPr>
        <p:txBody>
          <a:bodyPr lIns="50800" tIns="50800" rIns="50800" bIns="50800" anchor="ctr"/>
          <a:lstStyle/>
          <a:p>
            <a:pPr>
              <a:defRPr b="0" sz="3200">
                <a:latin typeface="+mn-lt"/>
                <a:ea typeface="+mn-ea"/>
                <a:cs typeface="+mn-cs"/>
                <a:sym typeface="Helvetica Neue Medium"/>
              </a:defRPr>
            </a:pPr>
          </a:p>
        </p:txBody>
      </p:sp>
      <p:sp>
        <p:nvSpPr>
          <p:cNvPr id="667" name="Rectangle"/>
          <p:cNvSpPr/>
          <p:nvPr/>
        </p:nvSpPr>
        <p:spPr>
          <a:xfrm>
            <a:off x="12949046" y="4733257"/>
            <a:ext cx="2381634" cy="648474"/>
          </a:xfrm>
          <a:prstGeom prst="rect">
            <a:avLst/>
          </a:prstGeom>
          <a:solidFill>
            <a:schemeClr val="accent5"/>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668" name="Pistol 100 %"/>
          <p:cNvSpPr txBox="1"/>
          <p:nvPr/>
        </p:nvSpPr>
        <p:spPr>
          <a:xfrm>
            <a:off x="12949046" y="4777269"/>
            <a:ext cx="2381634" cy="560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Pistol 100 %</a:t>
            </a:r>
          </a:p>
        </p:txBody>
      </p:sp>
      <p:sp>
        <p:nvSpPr>
          <p:cNvPr id="669" name="Rectangle"/>
          <p:cNvSpPr/>
          <p:nvPr/>
        </p:nvSpPr>
        <p:spPr>
          <a:xfrm>
            <a:off x="16857770" y="2980995"/>
            <a:ext cx="2381634" cy="648474"/>
          </a:xfrm>
          <a:prstGeom prst="rect">
            <a:avLst/>
          </a:prstGeom>
          <a:solidFill>
            <a:schemeClr val="accent5"/>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670" name="Pistol 100 %"/>
          <p:cNvSpPr txBox="1"/>
          <p:nvPr/>
        </p:nvSpPr>
        <p:spPr>
          <a:xfrm>
            <a:off x="16857770" y="3025008"/>
            <a:ext cx="2381634" cy="5604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Pistol 100 %</a:t>
            </a:r>
          </a:p>
        </p:txBody>
      </p:sp>
      <p:grpSp>
        <p:nvGrpSpPr>
          <p:cNvPr id="674" name="Group"/>
          <p:cNvGrpSpPr/>
          <p:nvPr/>
        </p:nvGrpSpPr>
        <p:grpSpPr>
          <a:xfrm>
            <a:off x="4244109" y="3000751"/>
            <a:ext cx="6856339" cy="8763581"/>
            <a:chOff x="0" y="0"/>
            <a:chExt cx="6856338" cy="8763579"/>
          </a:xfrm>
        </p:grpSpPr>
        <p:sp>
          <p:nvSpPr>
            <p:cNvPr id="671" name="Rectangle"/>
            <p:cNvSpPr/>
            <p:nvPr/>
          </p:nvSpPr>
          <p:spPr>
            <a:xfrm>
              <a:off x="99086" y="637466"/>
              <a:ext cx="6757253" cy="8126114"/>
            </a:xfrm>
            <a:prstGeom prst="rect">
              <a:avLst/>
            </a:prstGeom>
            <a:noFill/>
            <a:ln w="190500" cap="flat">
              <a:solidFill>
                <a:schemeClr val="accent5"/>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72" name="Rectangle"/>
            <p:cNvSpPr/>
            <p:nvPr/>
          </p:nvSpPr>
          <p:spPr>
            <a:xfrm>
              <a:off x="0" y="0"/>
              <a:ext cx="2381634" cy="671419"/>
            </a:xfrm>
            <a:prstGeom prst="rect">
              <a:avLst/>
            </a:prstGeom>
            <a:solidFill>
              <a:schemeClr val="accent5"/>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73" name="Pistol 98 %"/>
            <p:cNvSpPr txBox="1"/>
            <p:nvPr/>
          </p:nvSpPr>
          <p:spPr>
            <a:xfrm>
              <a:off x="0" y="45569"/>
              <a:ext cx="2381634" cy="580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Pistol 98 %</a:t>
              </a:r>
            </a:p>
          </p:txBody>
        </p:sp>
      </p:grpSp>
      <p:sp>
        <p:nvSpPr>
          <p:cNvPr id="675" name="Rectangle"/>
          <p:cNvSpPr/>
          <p:nvPr/>
        </p:nvSpPr>
        <p:spPr>
          <a:xfrm>
            <a:off x="2537343" y="4602623"/>
            <a:ext cx="6314205" cy="8792898"/>
          </a:xfrm>
          <a:prstGeom prst="rect">
            <a:avLst/>
          </a:prstGeom>
          <a:ln w="190500">
            <a:solidFill>
              <a:schemeClr val="accent5"/>
            </a:solidFill>
            <a:miter lim="400000"/>
          </a:ln>
        </p:spPr>
        <p:txBody>
          <a:bodyPr lIns="50800" tIns="50800" rIns="50800" bIns="50800" anchor="ctr"/>
          <a:lstStyle/>
          <a:p>
            <a:pPr>
              <a:defRPr b="0" sz="3200">
                <a:latin typeface="+mn-lt"/>
                <a:ea typeface="+mn-ea"/>
                <a:cs typeface="+mn-cs"/>
                <a:sym typeface="Helvetica Neue Medium"/>
              </a:defRPr>
            </a:pPr>
          </a:p>
        </p:txBody>
      </p:sp>
      <p:sp>
        <p:nvSpPr>
          <p:cNvPr id="676" name="Rectangle"/>
          <p:cNvSpPr/>
          <p:nvPr/>
        </p:nvSpPr>
        <p:spPr>
          <a:xfrm>
            <a:off x="8870954" y="12777449"/>
            <a:ext cx="2225479" cy="726512"/>
          </a:xfrm>
          <a:prstGeom prst="rect">
            <a:avLst/>
          </a:prstGeom>
          <a:solidFill>
            <a:schemeClr val="accent5"/>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677" name="Pistol 99 %"/>
          <p:cNvSpPr txBox="1"/>
          <p:nvPr/>
        </p:nvSpPr>
        <p:spPr>
          <a:xfrm>
            <a:off x="8887874" y="12801358"/>
            <a:ext cx="2225480" cy="6278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Pistol 99 %</a:t>
            </a:r>
          </a:p>
        </p:txBody>
      </p:sp>
      <p:grpSp>
        <p:nvGrpSpPr>
          <p:cNvPr id="681" name="Group"/>
          <p:cNvGrpSpPr/>
          <p:nvPr/>
        </p:nvGrpSpPr>
        <p:grpSpPr>
          <a:xfrm>
            <a:off x="854475" y="4211894"/>
            <a:ext cx="6092271" cy="8826638"/>
            <a:chOff x="0" y="0"/>
            <a:chExt cx="6092269" cy="8826636"/>
          </a:xfrm>
        </p:grpSpPr>
        <p:sp>
          <p:nvSpPr>
            <p:cNvPr id="678" name="Rectangle"/>
            <p:cNvSpPr/>
            <p:nvPr/>
          </p:nvSpPr>
          <p:spPr>
            <a:xfrm>
              <a:off x="88044" y="642053"/>
              <a:ext cx="6004226" cy="8184584"/>
            </a:xfrm>
            <a:prstGeom prst="rect">
              <a:avLst/>
            </a:prstGeom>
            <a:noFill/>
            <a:ln w="190500" cap="flat">
              <a:solidFill>
                <a:schemeClr val="accent5"/>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79" name="Rectangle"/>
            <p:cNvSpPr/>
            <p:nvPr/>
          </p:nvSpPr>
          <p:spPr>
            <a:xfrm>
              <a:off x="0" y="0"/>
              <a:ext cx="2116225" cy="676250"/>
            </a:xfrm>
            <a:prstGeom prst="rect">
              <a:avLst/>
            </a:prstGeom>
            <a:solidFill>
              <a:schemeClr val="accent5"/>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80" name="Pistol 99 %"/>
            <p:cNvSpPr txBox="1"/>
            <p:nvPr/>
          </p:nvSpPr>
          <p:spPr>
            <a:xfrm>
              <a:off x="0" y="45897"/>
              <a:ext cx="2227201" cy="5844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Pistol 99 %</a:t>
              </a:r>
            </a:p>
          </p:txBody>
        </p:sp>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3" name="individualImage.png" descr="individualImage.png"/>
          <p:cNvPicPr>
            <a:picLocks noChangeAspect="1"/>
          </p:cNvPicPr>
          <p:nvPr/>
        </p:nvPicPr>
        <p:blipFill>
          <a:blip r:embed="rId2">
            <a:extLst/>
          </a:blip>
          <a:stretch>
            <a:fillRect/>
          </a:stretch>
        </p:blipFill>
        <p:spPr>
          <a:xfrm>
            <a:off x="-44723" y="2858935"/>
            <a:ext cx="24473446" cy="10870892"/>
          </a:xfrm>
          <a:prstGeom prst="rect">
            <a:avLst/>
          </a:prstGeom>
          <a:ln w="12700">
            <a:miter lim="400000"/>
          </a:ln>
        </p:spPr>
      </p:pic>
      <p:pic>
        <p:nvPicPr>
          <p:cNvPr id="684" name="armas (1069).jpg" descr="armas (1069).jpg"/>
          <p:cNvPicPr>
            <a:picLocks noChangeAspect="1"/>
          </p:cNvPicPr>
          <p:nvPr/>
        </p:nvPicPr>
        <p:blipFill>
          <a:blip r:embed="rId3">
            <a:extLst/>
          </a:blip>
          <a:stretch>
            <a:fillRect/>
          </a:stretch>
        </p:blipFill>
        <p:spPr>
          <a:xfrm>
            <a:off x="-26297" y="2846675"/>
            <a:ext cx="12264223" cy="10895323"/>
          </a:xfrm>
          <a:prstGeom prst="rect">
            <a:avLst/>
          </a:prstGeom>
          <a:ln w="12700">
            <a:miter lim="400000"/>
          </a:ln>
        </p:spPr>
      </p:pic>
      <p:pic>
        <p:nvPicPr>
          <p:cNvPr id="685" name="armas (1069).jpg" descr="armas (1069).jpg"/>
          <p:cNvPicPr>
            <a:picLocks noChangeAspect="1"/>
          </p:cNvPicPr>
          <p:nvPr/>
        </p:nvPicPr>
        <p:blipFill>
          <a:blip r:embed="rId3">
            <a:extLst/>
          </a:blip>
          <a:stretch>
            <a:fillRect/>
          </a:stretch>
        </p:blipFill>
        <p:spPr>
          <a:xfrm>
            <a:off x="12191103" y="2846675"/>
            <a:ext cx="12264223" cy="10895323"/>
          </a:xfrm>
          <a:prstGeom prst="rect">
            <a:avLst/>
          </a:prstGeom>
          <a:ln w="12700">
            <a:miter lim="400000"/>
          </a:ln>
        </p:spPr>
      </p:pic>
      <p:sp>
        <p:nvSpPr>
          <p:cNvPr id="686" name="Predicted"/>
          <p:cNvSpPr txBox="1"/>
          <p:nvPr/>
        </p:nvSpPr>
        <p:spPr>
          <a:xfrm>
            <a:off x="3358453" y="1512318"/>
            <a:ext cx="4196589" cy="11553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Predicted</a:t>
            </a:r>
          </a:p>
        </p:txBody>
      </p:sp>
      <p:sp>
        <p:nvSpPr>
          <p:cNvPr id="687" name="Ground Truth"/>
          <p:cNvSpPr txBox="1"/>
          <p:nvPr/>
        </p:nvSpPr>
        <p:spPr>
          <a:xfrm>
            <a:off x="15813529" y="1512318"/>
            <a:ext cx="5681219" cy="11553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Ground Truth</a:t>
            </a:r>
          </a:p>
        </p:txBody>
      </p:sp>
      <p:sp>
        <p:nvSpPr>
          <p:cNvPr id="688" name="Step 24,000"/>
          <p:cNvSpPr txBox="1"/>
          <p:nvPr/>
        </p:nvSpPr>
        <p:spPr>
          <a:xfrm>
            <a:off x="9680321" y="272261"/>
            <a:ext cx="5023359" cy="11553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Step 24,000</a:t>
            </a:r>
          </a:p>
        </p:txBody>
      </p:sp>
      <p:sp>
        <p:nvSpPr>
          <p:cNvPr id="689" name="Rectangle"/>
          <p:cNvSpPr/>
          <p:nvPr/>
        </p:nvSpPr>
        <p:spPr>
          <a:xfrm>
            <a:off x="16952717" y="3540789"/>
            <a:ext cx="6940865" cy="9019146"/>
          </a:xfrm>
          <a:prstGeom prst="rect">
            <a:avLst/>
          </a:prstGeom>
          <a:ln w="190500">
            <a:solidFill>
              <a:schemeClr val="accent5"/>
            </a:solidFill>
            <a:miter lim="400000"/>
          </a:ln>
        </p:spPr>
        <p:txBody>
          <a:bodyPr lIns="50800" tIns="50800" rIns="50800" bIns="50800" anchor="ctr"/>
          <a:lstStyle/>
          <a:p>
            <a:pPr>
              <a:defRPr b="0" sz="3200">
                <a:latin typeface="+mn-lt"/>
                <a:ea typeface="+mn-ea"/>
                <a:cs typeface="+mn-cs"/>
                <a:sym typeface="Helvetica Neue Medium"/>
              </a:defRPr>
            </a:pPr>
          </a:p>
        </p:txBody>
      </p:sp>
      <p:sp>
        <p:nvSpPr>
          <p:cNvPr id="690" name="Rectangle"/>
          <p:cNvSpPr/>
          <p:nvPr/>
        </p:nvSpPr>
        <p:spPr>
          <a:xfrm>
            <a:off x="13048132" y="5348939"/>
            <a:ext cx="6216294" cy="7848413"/>
          </a:xfrm>
          <a:prstGeom prst="rect">
            <a:avLst/>
          </a:prstGeom>
          <a:ln w="190500">
            <a:solidFill>
              <a:schemeClr val="accent5"/>
            </a:solidFill>
            <a:miter lim="400000"/>
          </a:ln>
        </p:spPr>
        <p:txBody>
          <a:bodyPr lIns="50800" tIns="50800" rIns="50800" bIns="50800" anchor="ctr"/>
          <a:lstStyle/>
          <a:p>
            <a:pPr>
              <a:defRPr b="0" sz="3200">
                <a:latin typeface="+mn-lt"/>
                <a:ea typeface="+mn-ea"/>
                <a:cs typeface="+mn-cs"/>
                <a:sym typeface="Helvetica Neue Medium"/>
              </a:defRPr>
            </a:pPr>
          </a:p>
        </p:txBody>
      </p:sp>
      <p:sp>
        <p:nvSpPr>
          <p:cNvPr id="691" name="Rectangle"/>
          <p:cNvSpPr/>
          <p:nvPr/>
        </p:nvSpPr>
        <p:spPr>
          <a:xfrm>
            <a:off x="12949046" y="4733257"/>
            <a:ext cx="2381634" cy="648474"/>
          </a:xfrm>
          <a:prstGeom prst="rect">
            <a:avLst/>
          </a:prstGeom>
          <a:solidFill>
            <a:schemeClr val="accent5"/>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692" name="Pistol 100 %"/>
          <p:cNvSpPr txBox="1"/>
          <p:nvPr/>
        </p:nvSpPr>
        <p:spPr>
          <a:xfrm>
            <a:off x="12949046" y="4777269"/>
            <a:ext cx="2381634" cy="560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Pistol 100 %</a:t>
            </a:r>
          </a:p>
        </p:txBody>
      </p:sp>
      <p:sp>
        <p:nvSpPr>
          <p:cNvPr id="693" name="Rectangle"/>
          <p:cNvSpPr/>
          <p:nvPr/>
        </p:nvSpPr>
        <p:spPr>
          <a:xfrm>
            <a:off x="16857769" y="2980995"/>
            <a:ext cx="2381634" cy="648474"/>
          </a:xfrm>
          <a:prstGeom prst="rect">
            <a:avLst/>
          </a:prstGeom>
          <a:solidFill>
            <a:schemeClr val="accent5"/>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694" name="Pistol 100 %"/>
          <p:cNvSpPr txBox="1"/>
          <p:nvPr/>
        </p:nvSpPr>
        <p:spPr>
          <a:xfrm>
            <a:off x="16857769" y="3025008"/>
            <a:ext cx="2381634" cy="5604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Pistol 100 %</a:t>
            </a:r>
          </a:p>
        </p:txBody>
      </p:sp>
      <p:grpSp>
        <p:nvGrpSpPr>
          <p:cNvPr id="698" name="Group"/>
          <p:cNvGrpSpPr/>
          <p:nvPr/>
        </p:nvGrpSpPr>
        <p:grpSpPr>
          <a:xfrm>
            <a:off x="4913931" y="3302361"/>
            <a:ext cx="6856339" cy="8763581"/>
            <a:chOff x="0" y="0"/>
            <a:chExt cx="6856338" cy="8763579"/>
          </a:xfrm>
        </p:grpSpPr>
        <p:sp>
          <p:nvSpPr>
            <p:cNvPr id="695" name="Rectangle"/>
            <p:cNvSpPr/>
            <p:nvPr/>
          </p:nvSpPr>
          <p:spPr>
            <a:xfrm>
              <a:off x="99086" y="637466"/>
              <a:ext cx="6757253" cy="8126114"/>
            </a:xfrm>
            <a:prstGeom prst="rect">
              <a:avLst/>
            </a:prstGeom>
            <a:noFill/>
            <a:ln w="190500" cap="flat">
              <a:solidFill>
                <a:schemeClr val="accent5"/>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96" name="Rectangle"/>
            <p:cNvSpPr/>
            <p:nvPr/>
          </p:nvSpPr>
          <p:spPr>
            <a:xfrm>
              <a:off x="0" y="0"/>
              <a:ext cx="2381634" cy="671419"/>
            </a:xfrm>
            <a:prstGeom prst="rect">
              <a:avLst/>
            </a:prstGeom>
            <a:solidFill>
              <a:schemeClr val="accent5"/>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697" name="Pistol 98 %"/>
            <p:cNvSpPr txBox="1"/>
            <p:nvPr/>
          </p:nvSpPr>
          <p:spPr>
            <a:xfrm>
              <a:off x="0" y="45569"/>
              <a:ext cx="2381634" cy="580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Pistol 98 %</a:t>
              </a:r>
            </a:p>
          </p:txBody>
        </p:sp>
      </p:grpSp>
      <p:grpSp>
        <p:nvGrpSpPr>
          <p:cNvPr id="702" name="Group"/>
          <p:cNvGrpSpPr/>
          <p:nvPr/>
        </p:nvGrpSpPr>
        <p:grpSpPr>
          <a:xfrm>
            <a:off x="607710" y="4506959"/>
            <a:ext cx="7131365" cy="8763581"/>
            <a:chOff x="0" y="0"/>
            <a:chExt cx="7131363" cy="8763579"/>
          </a:xfrm>
        </p:grpSpPr>
        <p:sp>
          <p:nvSpPr>
            <p:cNvPr id="699" name="Rectangle"/>
            <p:cNvSpPr/>
            <p:nvPr/>
          </p:nvSpPr>
          <p:spPr>
            <a:xfrm>
              <a:off x="103060" y="637466"/>
              <a:ext cx="7028304" cy="8126114"/>
            </a:xfrm>
            <a:prstGeom prst="rect">
              <a:avLst/>
            </a:prstGeom>
            <a:noFill/>
            <a:ln w="190500" cap="flat">
              <a:solidFill>
                <a:schemeClr val="accent5"/>
              </a:solidFill>
              <a:prstDash val="solid"/>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700" name="Rectangle"/>
            <p:cNvSpPr/>
            <p:nvPr/>
          </p:nvSpPr>
          <p:spPr>
            <a:xfrm>
              <a:off x="0" y="0"/>
              <a:ext cx="2477167" cy="671419"/>
            </a:xfrm>
            <a:prstGeom prst="rect">
              <a:avLst/>
            </a:prstGeom>
            <a:solidFill>
              <a:schemeClr val="accent5"/>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701" name="Pistol 99 %"/>
            <p:cNvSpPr txBox="1"/>
            <p:nvPr/>
          </p:nvSpPr>
          <p:spPr>
            <a:xfrm>
              <a:off x="0" y="45569"/>
              <a:ext cx="2607071" cy="580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Pistol 99 %</a:t>
              </a:r>
            </a:p>
          </p:txBody>
        </p:sp>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4" name="final_5de84ae75d6b660014bcd803_916379.mp4" descr="final_5de84ae75d6b660014bcd803_916379.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23761" y="-30510"/>
            <a:ext cx="26385836" cy="1484203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736000" fill="hold"/>
                                        <p:tgtEl>
                                          <p:spTgt spid="70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0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Thank You!"/>
          <p:cNvSpPr txBox="1"/>
          <p:nvPr/>
        </p:nvSpPr>
        <p:spPr>
          <a:xfrm>
            <a:off x="9796335" y="6280343"/>
            <a:ext cx="4791330" cy="11553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24" name="stats_mass_shootings.png" descr="stats_mass_shootings.png"/>
          <p:cNvPicPr>
            <a:picLocks noChangeAspect="1"/>
          </p:cNvPicPr>
          <p:nvPr/>
        </p:nvPicPr>
        <p:blipFill>
          <a:blip r:embed="rId3">
            <a:extLst/>
          </a:blip>
          <a:stretch>
            <a:fillRect/>
          </a:stretch>
        </p:blipFill>
        <p:spPr>
          <a:xfrm>
            <a:off x="3047999" y="0"/>
            <a:ext cx="18288001" cy="137160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8" name="final_5de8fed5d4073800147d52e5_748479.mp4" descr="final_5de8fed5d4073800147d52e5_748479.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955440" y="3625124"/>
            <a:ext cx="10473120" cy="646575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0840000" fill="hold"/>
                                        <p:tgtEl>
                                          <p:spTgt spid="70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0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5888c72bbc2fc2ef3a1860d7.png" descr="5888c72bbc2fc2ef3a1860d7.png"/>
          <p:cNvPicPr>
            <a:picLocks noChangeAspect="1"/>
          </p:cNvPicPr>
          <p:nvPr/>
        </p:nvPicPr>
        <p:blipFill>
          <a:blip r:embed="rId3">
            <a:extLst/>
          </a:blip>
          <a:stretch>
            <a:fillRect/>
          </a:stretch>
        </p:blipFill>
        <p:spPr>
          <a:xfrm rot="10858872">
            <a:off x="19019394" y="4838640"/>
            <a:ext cx="3918889" cy="2351333"/>
          </a:xfrm>
          <a:prstGeom prst="rect">
            <a:avLst/>
          </a:prstGeom>
          <a:ln w="12700">
            <a:miter lim="400000"/>
          </a:ln>
        </p:spPr>
      </p:pic>
      <p:pic>
        <p:nvPicPr>
          <p:cNvPr id="127" name="gun.png" descr="gun.png"/>
          <p:cNvPicPr>
            <a:picLocks noChangeAspect="1"/>
          </p:cNvPicPr>
          <p:nvPr/>
        </p:nvPicPr>
        <p:blipFill>
          <a:blip r:embed="rId4">
            <a:extLst/>
          </a:blip>
          <a:srcRect l="0" t="0" r="0" b="0"/>
          <a:stretch>
            <a:fillRect/>
          </a:stretch>
        </p:blipFill>
        <p:spPr>
          <a:xfrm>
            <a:off x="8421265" y="2763219"/>
            <a:ext cx="16072316" cy="11066186"/>
          </a:xfrm>
          <a:prstGeom prst="rect">
            <a:avLst/>
          </a:prstGeom>
          <a:ln w="12700">
            <a:miter lim="400000"/>
          </a:ln>
          <a:effectLst>
            <a:outerShdw sx="100000" sy="100000" kx="0" ky="0" algn="b" rotWithShape="0" blurRad="901700" dist="559145" dir="5400000">
              <a:srgbClr val="353535">
                <a:alpha val="79714"/>
              </a:srgbClr>
            </a:outerShdw>
          </a:effectLst>
        </p:spPr>
      </p:pic>
      <p:sp>
        <p:nvSpPr>
          <p:cNvPr id="128" name="The Average Response Time of a 911 Call is 23 minutes"/>
          <p:cNvSpPr txBox="1"/>
          <p:nvPr/>
        </p:nvSpPr>
        <p:spPr>
          <a:xfrm>
            <a:off x="362045" y="8303326"/>
            <a:ext cx="14163572" cy="37744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60000"/>
              </a:lnSpc>
              <a:defRPr b="0" sz="6700">
                <a:latin typeface="AppleGothic"/>
                <a:ea typeface="AppleGothic"/>
                <a:cs typeface="AppleGothic"/>
                <a:sym typeface="AppleGothic"/>
              </a:defRPr>
            </a:pPr>
            <a:r>
              <a:t>The Average Response Time of a </a:t>
            </a:r>
            <a:r>
              <a:rPr sz="9100"/>
              <a:t>911</a:t>
            </a:r>
            <a:r>
              <a:t> Call is </a:t>
            </a:r>
            <a:r>
              <a:rPr sz="13000"/>
              <a:t>23</a:t>
            </a:r>
            <a:r>
              <a:t> minutes </a:t>
            </a:r>
          </a:p>
        </p:txBody>
      </p:sp>
      <p:sp>
        <p:nvSpPr>
          <p:cNvPr id="129" name="The Response Time of a Pistol is1400 Feet Per Second"/>
          <p:cNvSpPr txBox="1"/>
          <p:nvPr/>
        </p:nvSpPr>
        <p:spPr>
          <a:xfrm>
            <a:off x="1256202" y="-239120"/>
            <a:ext cx="17846449" cy="3258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lnSpc>
                <a:spcPct val="90000"/>
              </a:lnSpc>
              <a:defRPr b="0" sz="6900">
                <a:solidFill>
                  <a:schemeClr val="accent5">
                    <a:hueOff val="89162"/>
                    <a:satOff val="9554"/>
                    <a:lumOff val="16296"/>
                  </a:schemeClr>
                </a:solidFill>
                <a:latin typeface="AppleGothic"/>
                <a:ea typeface="AppleGothic"/>
                <a:cs typeface="AppleGothic"/>
                <a:sym typeface="AppleGothic"/>
              </a:defRPr>
            </a:pPr>
            <a:r>
              <a:t>The Response Time of a Pistol is</a:t>
            </a:r>
            <a:r>
              <a:rPr sz="12500"/>
              <a:t>1400</a:t>
            </a:r>
            <a:r>
              <a:rPr sz="15100"/>
              <a:t> </a:t>
            </a:r>
            <a:r>
              <a:t>Feet Per Second   </a:t>
            </a:r>
          </a:p>
        </p:txBody>
      </p:sp>
      <p:pic>
        <p:nvPicPr>
          <p:cNvPr id="130" name="5888c72bbc2fc2ef3a1860d7.png" descr="5888c72bbc2fc2ef3a1860d7.png"/>
          <p:cNvPicPr>
            <a:picLocks noChangeAspect="1"/>
          </p:cNvPicPr>
          <p:nvPr/>
        </p:nvPicPr>
        <p:blipFill>
          <a:blip r:embed="rId3">
            <a:extLst/>
          </a:blip>
          <a:stretch>
            <a:fillRect/>
          </a:stretch>
        </p:blipFill>
        <p:spPr>
          <a:xfrm rot="10858872">
            <a:off x="857786" y="1214652"/>
            <a:ext cx="9123315" cy="547398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8" grpId="1" accel="50000" fill="hold">
                                  <p:stCondLst>
                                    <p:cond delay="0"/>
                                  </p:stCondLst>
                                  <p:childTnLst>
                                    <p:animRot by="1283113">
                                      <p:cBhvr>
                                        <p:cTn id="6" dur="100" fill="hold"/>
                                        <p:tgtEl>
                                          <p:spTgt spid="127"/>
                                        </p:tgtEl>
                                        <p:attrNameLst>
                                          <p:attrName>r</p:attrName>
                                        </p:attrNameLst>
                                      </p:cBhvr>
                                    </p:animRot>
                                  </p:childTnLst>
                                </p:cTn>
                              </p:par>
                            </p:childTnLst>
                          </p:cTn>
                        </p:par>
                        <p:par>
                          <p:cTn id="7" fill="hold">
                            <p:stCondLst>
                              <p:cond delay="100"/>
                            </p:stCondLst>
                            <p:childTnLst>
                              <p:par>
                                <p:cTn id="8" presetClass="entr" nodeType="afterEffect" presetSubtype="2" presetID="22" grpId="2" fill="hold">
                                  <p:stCondLst>
                                    <p:cond delay="0"/>
                                  </p:stCondLst>
                                  <p:iterate type="el" backwards="0">
                                    <p:tmAbs val="0"/>
                                  </p:iterate>
                                  <p:childTnLst>
                                    <p:set>
                                      <p:cBhvr>
                                        <p:cTn id="9" fill="hold"/>
                                        <p:tgtEl>
                                          <p:spTgt spid="130"/>
                                        </p:tgtEl>
                                        <p:attrNameLst>
                                          <p:attrName>style.visibility</p:attrName>
                                        </p:attrNameLst>
                                      </p:cBhvr>
                                      <p:to>
                                        <p:strVal val="visible"/>
                                      </p:to>
                                    </p:set>
                                    <p:animEffect filter="wipe(right)" transition="in">
                                      <p:cBhvr>
                                        <p:cTn id="10" dur="300"/>
                                        <p:tgtEl>
                                          <p:spTgt spid="130"/>
                                        </p:tgtEl>
                                      </p:cBhvr>
                                    </p:animEffect>
                                  </p:childTnLst>
                                </p:cTn>
                              </p:par>
                            </p:childTnLst>
                          </p:cTn>
                        </p:par>
                        <p:par>
                          <p:cTn id="11" fill="hold">
                            <p:stCondLst>
                              <p:cond delay="400"/>
                            </p:stCondLst>
                            <p:childTnLst>
                              <p:par>
                                <p:cTn id="12" presetClass="entr" nodeType="afterEffect" presetSubtype="2" presetID="22" grpId="3" fill="hold">
                                  <p:stCondLst>
                                    <p:cond delay="0"/>
                                  </p:stCondLst>
                                  <p:iterate type="el" backwards="0">
                                    <p:tmAbs val="0"/>
                                  </p:iterate>
                                  <p:childTnLst>
                                    <p:set>
                                      <p:cBhvr>
                                        <p:cTn id="13" fill="hold"/>
                                        <p:tgtEl>
                                          <p:spTgt spid="126"/>
                                        </p:tgtEl>
                                        <p:attrNameLst>
                                          <p:attrName>style.visibility</p:attrName>
                                        </p:attrNameLst>
                                      </p:cBhvr>
                                      <p:to>
                                        <p:strVal val="visible"/>
                                      </p:to>
                                    </p:set>
                                    <p:animEffect filter="wipe(right)" transition="in">
                                      <p:cBhvr>
                                        <p:cTn id="14" dur="500"/>
                                        <p:tgtEl>
                                          <p:spTgt spid="126"/>
                                        </p:tgtEl>
                                      </p:cBhvr>
                                    </p:animEffect>
                                  </p:childTnLst>
                                </p:cTn>
                              </p:par>
                            </p:childTnLst>
                          </p:cTn>
                        </p:par>
                        <p:par>
                          <p:cTn id="15" fill="hold">
                            <p:stCondLst>
                              <p:cond delay="900"/>
                            </p:stCondLst>
                            <p:childTnLst>
                              <p:par>
                                <p:cTn id="16" presetClass="exit" nodeType="afterEffect" presetID="9" grpId="4" fill="hold">
                                  <p:stCondLst>
                                    <p:cond delay="0"/>
                                  </p:stCondLst>
                                  <p:iterate type="el" backwards="0">
                                    <p:tmAbs val="0"/>
                                  </p:iterate>
                                  <p:childTnLst>
                                    <p:animEffect filter="dissolve" transition="out">
                                      <p:cBhvr>
                                        <p:cTn id="17" dur="0" fill="hold"/>
                                        <p:tgtEl>
                                          <p:spTgt spid="130"/>
                                        </p:tgtEl>
                                      </p:cBhvr>
                                    </p:animEffect>
                                    <p:set>
                                      <p:cBhvr>
                                        <p:cTn id="18" fill="hold">
                                          <p:stCondLst>
                                            <p:cond delay="0"/>
                                          </p:stCondLst>
                                        </p:cTn>
                                        <p:tgtEl>
                                          <p:spTgt spid="130"/>
                                        </p:tgtEl>
                                        <p:attrNameLst>
                                          <p:attrName>style.visibility</p:attrName>
                                        </p:attrNameLst>
                                      </p:cBhvr>
                                      <p:to>
                                        <p:strVal val="hidden"/>
                                      </p:to>
                                    </p:set>
                                  </p:childTnLst>
                                </p:cTn>
                              </p:par>
                            </p:childTnLst>
                          </p:cTn>
                        </p:par>
                        <p:par>
                          <p:cTn id="19" fill="hold">
                            <p:stCondLst>
                              <p:cond delay="900"/>
                            </p:stCondLst>
                            <p:childTnLst>
                              <p:par>
                                <p:cTn id="20" presetClass="exit" nodeType="afterEffect" presetID="9" grpId="5" fill="hold">
                                  <p:stCondLst>
                                    <p:cond delay="0"/>
                                  </p:stCondLst>
                                  <p:iterate type="el" backwards="0">
                                    <p:tmAbs val="0"/>
                                  </p:iterate>
                                  <p:childTnLst>
                                    <p:animEffect filter="dissolve" transition="out">
                                      <p:cBhvr>
                                        <p:cTn id="21" dur="0" fill="hold"/>
                                        <p:tgtEl>
                                          <p:spTgt spid="126"/>
                                        </p:tgtEl>
                                      </p:cBhvr>
                                    </p:animEffect>
                                    <p:set>
                                      <p:cBhvr>
                                        <p:cTn id="22" fill="hold">
                                          <p:stCondLst>
                                            <p:cond delay="0"/>
                                          </p:stCondLst>
                                        </p:cTn>
                                        <p:tgtEl>
                                          <p:spTgt spid="126"/>
                                        </p:tgtEl>
                                        <p:attrNameLst>
                                          <p:attrName>style.visibility</p:attrName>
                                        </p:attrNameLst>
                                      </p:cBhvr>
                                      <p:to>
                                        <p:strVal val="hidden"/>
                                      </p:to>
                                    </p:set>
                                  </p:childTnLst>
                                </p:cTn>
                              </p:par>
                            </p:childTnLst>
                          </p:cTn>
                        </p:par>
                        <p:par>
                          <p:cTn id="23" fill="hold">
                            <p:stCondLst>
                              <p:cond delay="900"/>
                            </p:stCondLst>
                            <p:childTnLst>
                              <p:par>
                                <p:cTn id="24" presetClass="entr" nodeType="afterEffect" presetSubtype="16" presetID="23" grpId="6" fill="hold">
                                  <p:stCondLst>
                                    <p:cond delay="0"/>
                                  </p:stCondLst>
                                  <p:iterate type="el" backwards="0">
                                    <p:tmAbs val="0"/>
                                  </p:iterate>
                                  <p:childTnLst>
                                    <p:set>
                                      <p:cBhvr>
                                        <p:cTn id="25" fill="hold"/>
                                        <p:tgtEl>
                                          <p:spTgt spid="129"/>
                                        </p:tgtEl>
                                        <p:attrNameLst>
                                          <p:attrName>style.visibility</p:attrName>
                                        </p:attrNameLst>
                                      </p:cBhvr>
                                      <p:to>
                                        <p:strVal val="visible"/>
                                      </p:to>
                                    </p:set>
                                    <p:anim calcmode="lin" valueType="num">
                                      <p:cBhvr>
                                        <p:cTn id="26" dur="500" fill="hold"/>
                                        <p:tgtEl>
                                          <p:spTgt spid="129"/>
                                        </p:tgtEl>
                                        <p:attrNameLst>
                                          <p:attrName>ppt_w</p:attrName>
                                        </p:attrNameLst>
                                      </p:cBhvr>
                                      <p:tavLst>
                                        <p:tav tm="0">
                                          <p:val>
                                            <p:fltVal val="0"/>
                                          </p:val>
                                        </p:tav>
                                        <p:tav tm="100000">
                                          <p:val>
                                            <p:strVal val="#ppt_w"/>
                                          </p:val>
                                        </p:tav>
                                      </p:tavLst>
                                    </p:anim>
                                    <p:anim calcmode="lin" valueType="num">
                                      <p:cBhvr>
                                        <p:cTn id="27" dur="500" fill="hold"/>
                                        <p:tgtEl>
                                          <p:spTgt spid="129"/>
                                        </p:tgtEl>
                                        <p:attrNameLst>
                                          <p:attrName>ppt_h</p:attrName>
                                        </p:attrNameLst>
                                      </p:cBhvr>
                                      <p:tavLst>
                                        <p:tav tm="0">
                                          <p:val>
                                            <p:fltVal val="0"/>
                                          </p:val>
                                        </p:tav>
                                        <p:tav tm="100000">
                                          <p:val>
                                            <p:strVal val="#ppt_h"/>
                                          </p:val>
                                        </p:tav>
                                      </p:tavLst>
                                    </p:anim>
                                  </p:childTnLst>
                                </p:cTn>
                              </p:par>
                            </p:childTnLst>
                          </p:cTn>
                        </p:par>
                        <p:par>
                          <p:cTn id="28" fill="hold">
                            <p:stCondLst>
                              <p:cond delay="0"/>
                            </p:stCondLst>
                            <p:childTnLst>
                              <p:par>
                                <p:cTn id="29" presetClass="emph" nodeType="afterEffect" presetSubtype="0" presetID="8" grpId="7" accel="50000" decel="50000" fill="hold">
                                  <p:stCondLst>
                                    <p:cond delay="0"/>
                                  </p:stCondLst>
                                  <p:childTnLst>
                                    <p:animRot by="-1281942">
                                      <p:cBhvr>
                                        <p:cTn id="30" dur="1000" fill="hold"/>
                                        <p:tgtEl>
                                          <p:spTgt spid="127"/>
                                        </p:tgtEl>
                                        <p:attrNameLst>
                                          <p:attrName>r</p:attrName>
                                        </p:attrNameLst>
                                      </p:cBhvr>
                                    </p:animRot>
                                  </p:childTnLst>
                                </p:cTn>
                              </p:par>
                            </p:childTnLst>
                          </p:cTn>
                        </p:par>
                        <p:par>
                          <p:cTn id="31" fill="hold">
                            <p:stCondLst>
                              <p:cond delay="0"/>
                            </p:stCondLst>
                            <p:childTnLst>
                              <p:par>
                                <p:cTn id="32" presetClass="emph" nodeType="withEffect" presetSubtype="0" presetID="6" grpId="8" accel="50000" decel="50000" fill="hold">
                                  <p:stCondLst>
                                    <p:cond delay="0"/>
                                  </p:stCondLst>
                                  <p:childTnLst>
                                    <p:animScale>
                                      <p:cBhvr>
                                        <p:cTn id="33" dur="1000" fill="hold"/>
                                        <p:tgtEl>
                                          <p:spTgt spid="127"/>
                                        </p:tgtEl>
                                      </p:cBhvr>
                                      <p:by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7" grpId="8"/>
      <p:bldP build="whole" bldLvl="1" animBg="1" rev="0" advAuto="0" spid="126" grpId="5"/>
      <p:bldP build="whole" bldLvl="1" animBg="1" rev="0" advAuto="0" spid="127" grpId="1"/>
      <p:bldP build="whole" bldLvl="1" animBg="1" rev="0" advAuto="0" spid="129" grpId="6"/>
      <p:bldP build="whole" bldLvl="1" animBg="1" rev="0" advAuto="0" spid="130" grpId="2"/>
      <p:bldP build="whole" bldLvl="1" animBg="1" rev="0" advAuto="0" spid="127" grpId="7"/>
      <p:bldP build="whole" bldLvl="1" animBg="1" rev="0" advAuto="0" spid="130" grpId="4"/>
      <p:bldP build="whole" bldLvl="1" animBg="1" rev="0" advAuto="0" spid="126" grpId="3"/>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My Proposal"/>
          <p:cNvSpPr txBox="1"/>
          <p:nvPr>
            <p:ph type="subTitle" sz="quarter" idx="1"/>
          </p:nvPr>
        </p:nvSpPr>
        <p:spPr>
          <a:xfrm>
            <a:off x="1778000" y="6064250"/>
            <a:ext cx="20828001" cy="1587501"/>
          </a:xfrm>
          <a:prstGeom prst="rect">
            <a:avLst/>
          </a:prstGeom>
        </p:spPr>
        <p:txBody>
          <a:bodyPr/>
          <a:lstStyle>
            <a:lvl1pPr>
              <a:defRPr sz="7000"/>
            </a:lvl1pPr>
          </a:lstStyle>
          <a:p>
            <a:pPr/>
            <a:r>
              <a:t>My Proposal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output.mp4" descr="output.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701211" y="3176334"/>
            <a:ext cx="10981578" cy="8236184"/>
          </a:xfrm>
          <a:prstGeom prst="rect">
            <a:avLst/>
          </a:prstGeom>
          <a:ln w="12700">
            <a:miter lim="400000"/>
          </a:ln>
        </p:spPr>
      </p:pic>
      <p:sp>
        <p:nvSpPr>
          <p:cNvPr id="135" name="Rectangle"/>
          <p:cNvSpPr/>
          <p:nvPr/>
        </p:nvSpPr>
        <p:spPr>
          <a:xfrm>
            <a:off x="11437189" y="10770349"/>
            <a:ext cx="6724718" cy="1270001"/>
          </a:xfrm>
          <a:prstGeom prst="rect">
            <a:avLst/>
          </a:prstGeom>
          <a:solidFill>
            <a:srgbClr val="000000"/>
          </a:solidFill>
          <a:ln w="12700">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667000" fill="hold"/>
                                        <p:tgtEl>
                                          <p:spTgt spid="13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3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he Data"/>
          <p:cNvSpPr txBox="1"/>
          <p:nvPr/>
        </p:nvSpPr>
        <p:spPr>
          <a:xfrm>
            <a:off x="7432879" y="472356"/>
            <a:ext cx="9140015" cy="14407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800"/>
            </a:lvl1pPr>
          </a:lstStyle>
          <a:p>
            <a:pPr/>
            <a:r>
              <a:t>The Data </a:t>
            </a:r>
          </a:p>
        </p:txBody>
      </p:sp>
      <p:pic>
        <p:nvPicPr>
          <p:cNvPr id="138" name="1200px-Logo_UGR.svg.png" descr="1200px-Logo_UGR.svg.png"/>
          <p:cNvPicPr>
            <a:picLocks noChangeAspect="1"/>
          </p:cNvPicPr>
          <p:nvPr/>
        </p:nvPicPr>
        <p:blipFill>
          <a:blip r:embed="rId2">
            <a:extLst/>
          </a:blip>
          <a:stretch>
            <a:fillRect/>
          </a:stretch>
        </p:blipFill>
        <p:spPr>
          <a:xfrm>
            <a:off x="4382886" y="2482849"/>
            <a:ext cx="15240001" cy="107823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he Data"/>
          <p:cNvSpPr txBox="1"/>
          <p:nvPr/>
        </p:nvSpPr>
        <p:spPr>
          <a:xfrm>
            <a:off x="7432879" y="472356"/>
            <a:ext cx="9140015" cy="14407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800"/>
            </a:lvl1pPr>
          </a:lstStyle>
          <a:p>
            <a:pPr/>
            <a:r>
              <a:t>The Data </a:t>
            </a:r>
          </a:p>
        </p:txBody>
      </p:sp>
      <p:pic>
        <p:nvPicPr>
          <p:cNvPr id="141" name="PikPng.com_gun-in-hand-png_2300974.png" descr="PikPng.com_gun-in-hand-png_2300974.png"/>
          <p:cNvPicPr>
            <a:picLocks noChangeAspect="1"/>
          </p:cNvPicPr>
          <p:nvPr/>
        </p:nvPicPr>
        <p:blipFill>
          <a:blip r:embed="rId3">
            <a:extLst/>
          </a:blip>
          <a:stretch>
            <a:fillRect/>
          </a:stretch>
        </p:blipFill>
        <p:spPr>
          <a:xfrm>
            <a:off x="13873740" y="5416954"/>
            <a:ext cx="10617201" cy="7620001"/>
          </a:xfrm>
          <a:prstGeom prst="rect">
            <a:avLst/>
          </a:prstGeom>
          <a:ln w="12700">
            <a:miter lim="400000"/>
          </a:ln>
        </p:spPr>
      </p:pic>
      <p:pic>
        <p:nvPicPr>
          <p:cNvPr id="142" name="pngguru.com.png" descr="pngguru.com.png"/>
          <p:cNvPicPr>
            <a:picLocks noChangeAspect="1"/>
          </p:cNvPicPr>
          <p:nvPr/>
        </p:nvPicPr>
        <p:blipFill>
          <a:blip r:embed="rId4">
            <a:extLst/>
          </a:blip>
          <a:srcRect l="376" t="0" r="0" b="1693"/>
          <a:stretch>
            <a:fillRect/>
          </a:stretch>
        </p:blipFill>
        <p:spPr>
          <a:xfrm>
            <a:off x="-157081" y="4459493"/>
            <a:ext cx="10075717" cy="9534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10986"/>
                </a:lnTo>
                <a:lnTo>
                  <a:pt x="21600" y="0"/>
                </a:lnTo>
                <a:lnTo>
                  <a:pt x="10759" y="0"/>
                </a:lnTo>
                <a:lnTo>
                  <a:pt x="0" y="0"/>
                </a:lnTo>
                <a:close/>
                <a:moveTo>
                  <a:pt x="10787" y="17512"/>
                </a:moveTo>
                <a:cubicBezTo>
                  <a:pt x="10792" y="17515"/>
                  <a:pt x="10796" y="17526"/>
                  <a:pt x="10801" y="17534"/>
                </a:cubicBezTo>
                <a:cubicBezTo>
                  <a:pt x="10805" y="17534"/>
                  <a:pt x="10812" y="17531"/>
                  <a:pt x="10815" y="17532"/>
                </a:cubicBezTo>
                <a:cubicBezTo>
                  <a:pt x="10827" y="17534"/>
                  <a:pt x="10832" y="17545"/>
                  <a:pt x="10837" y="17557"/>
                </a:cubicBezTo>
                <a:cubicBezTo>
                  <a:pt x="10853" y="17579"/>
                  <a:pt x="10858" y="17617"/>
                  <a:pt x="10853" y="17676"/>
                </a:cubicBezTo>
                <a:cubicBezTo>
                  <a:pt x="10834" y="17882"/>
                  <a:pt x="10856" y="18015"/>
                  <a:pt x="10957" y="18114"/>
                </a:cubicBezTo>
                <a:cubicBezTo>
                  <a:pt x="11038" y="18178"/>
                  <a:pt x="11151" y="18232"/>
                  <a:pt x="11296" y="18275"/>
                </a:cubicBezTo>
                <a:cubicBezTo>
                  <a:pt x="11310" y="18279"/>
                  <a:pt x="11333" y="18286"/>
                  <a:pt x="11351" y="18292"/>
                </a:cubicBezTo>
                <a:cubicBezTo>
                  <a:pt x="11415" y="18310"/>
                  <a:pt x="11470" y="18327"/>
                  <a:pt x="11550" y="18345"/>
                </a:cubicBezTo>
                <a:cubicBezTo>
                  <a:pt x="11606" y="18357"/>
                  <a:pt x="11660" y="18370"/>
                  <a:pt x="11725" y="18382"/>
                </a:cubicBezTo>
                <a:cubicBezTo>
                  <a:pt x="11947" y="18425"/>
                  <a:pt x="12204" y="18499"/>
                  <a:pt x="12296" y="18548"/>
                </a:cubicBezTo>
                <a:cubicBezTo>
                  <a:pt x="12358" y="18581"/>
                  <a:pt x="12435" y="18608"/>
                  <a:pt x="12520" y="18629"/>
                </a:cubicBezTo>
                <a:cubicBezTo>
                  <a:pt x="12528" y="18631"/>
                  <a:pt x="12535" y="18633"/>
                  <a:pt x="12543" y="18634"/>
                </a:cubicBezTo>
                <a:cubicBezTo>
                  <a:pt x="12560" y="18638"/>
                  <a:pt x="12580" y="18640"/>
                  <a:pt x="12597" y="18644"/>
                </a:cubicBezTo>
                <a:cubicBezTo>
                  <a:pt x="12769" y="18669"/>
                  <a:pt x="12946" y="18679"/>
                  <a:pt x="13119" y="18679"/>
                </a:cubicBezTo>
                <a:cubicBezTo>
                  <a:pt x="13172" y="18678"/>
                  <a:pt x="13226" y="18675"/>
                  <a:pt x="13278" y="18672"/>
                </a:cubicBezTo>
                <a:cubicBezTo>
                  <a:pt x="13337" y="18667"/>
                  <a:pt x="13396" y="18664"/>
                  <a:pt x="13454" y="18654"/>
                </a:cubicBezTo>
                <a:cubicBezTo>
                  <a:pt x="13930" y="18572"/>
                  <a:pt x="14118" y="18495"/>
                  <a:pt x="14204" y="18323"/>
                </a:cubicBezTo>
                <a:cubicBezTo>
                  <a:pt x="14209" y="18313"/>
                  <a:pt x="14213" y="18302"/>
                  <a:pt x="14217" y="18291"/>
                </a:cubicBezTo>
                <a:cubicBezTo>
                  <a:pt x="14225" y="18272"/>
                  <a:pt x="14233" y="18253"/>
                  <a:pt x="14239" y="18231"/>
                </a:cubicBezTo>
                <a:cubicBezTo>
                  <a:pt x="14258" y="18161"/>
                  <a:pt x="14280" y="18108"/>
                  <a:pt x="14302" y="18073"/>
                </a:cubicBezTo>
                <a:cubicBezTo>
                  <a:pt x="14302" y="18073"/>
                  <a:pt x="14303" y="18072"/>
                  <a:pt x="14303" y="18072"/>
                </a:cubicBezTo>
                <a:cubicBezTo>
                  <a:pt x="14363" y="17957"/>
                  <a:pt x="14427" y="18000"/>
                  <a:pt x="14447" y="18209"/>
                </a:cubicBezTo>
                <a:cubicBezTo>
                  <a:pt x="14453" y="18282"/>
                  <a:pt x="14443" y="18360"/>
                  <a:pt x="14418" y="18437"/>
                </a:cubicBezTo>
                <a:cubicBezTo>
                  <a:pt x="14406" y="18476"/>
                  <a:pt x="14390" y="18515"/>
                  <a:pt x="14370" y="18553"/>
                </a:cubicBezTo>
                <a:cubicBezTo>
                  <a:pt x="14350" y="18591"/>
                  <a:pt x="14327" y="18629"/>
                  <a:pt x="14301" y="18666"/>
                </a:cubicBezTo>
                <a:cubicBezTo>
                  <a:pt x="14301" y="18667"/>
                  <a:pt x="14301" y="18667"/>
                  <a:pt x="14301" y="18667"/>
                </a:cubicBezTo>
                <a:cubicBezTo>
                  <a:pt x="14293" y="18678"/>
                  <a:pt x="14283" y="18689"/>
                  <a:pt x="14275" y="18700"/>
                </a:cubicBezTo>
                <a:cubicBezTo>
                  <a:pt x="14270" y="18705"/>
                  <a:pt x="14266" y="18711"/>
                  <a:pt x="14261" y="18717"/>
                </a:cubicBezTo>
                <a:cubicBezTo>
                  <a:pt x="14245" y="18737"/>
                  <a:pt x="14231" y="18757"/>
                  <a:pt x="14213" y="18776"/>
                </a:cubicBezTo>
                <a:cubicBezTo>
                  <a:pt x="14181" y="18811"/>
                  <a:pt x="14148" y="18845"/>
                  <a:pt x="14110" y="18878"/>
                </a:cubicBezTo>
                <a:cubicBezTo>
                  <a:pt x="14036" y="18943"/>
                  <a:pt x="13950" y="19001"/>
                  <a:pt x="13858" y="19049"/>
                </a:cubicBezTo>
                <a:cubicBezTo>
                  <a:pt x="13658" y="19154"/>
                  <a:pt x="13152" y="19282"/>
                  <a:pt x="12407" y="19415"/>
                </a:cubicBezTo>
                <a:cubicBezTo>
                  <a:pt x="11778" y="19528"/>
                  <a:pt x="11061" y="19695"/>
                  <a:pt x="10814" y="19786"/>
                </a:cubicBezTo>
                <a:cubicBezTo>
                  <a:pt x="10568" y="19876"/>
                  <a:pt x="9938" y="20098"/>
                  <a:pt x="9416" y="20279"/>
                </a:cubicBezTo>
                <a:cubicBezTo>
                  <a:pt x="8604" y="20561"/>
                  <a:pt x="8376" y="20614"/>
                  <a:pt x="7844" y="20634"/>
                </a:cubicBezTo>
                <a:cubicBezTo>
                  <a:pt x="7681" y="20640"/>
                  <a:pt x="7556" y="20640"/>
                  <a:pt x="7444" y="20637"/>
                </a:cubicBezTo>
                <a:cubicBezTo>
                  <a:pt x="7377" y="20636"/>
                  <a:pt x="7313" y="20633"/>
                  <a:pt x="7256" y="20626"/>
                </a:cubicBezTo>
                <a:cubicBezTo>
                  <a:pt x="7256" y="20626"/>
                  <a:pt x="7255" y="20626"/>
                  <a:pt x="7255" y="20626"/>
                </a:cubicBezTo>
                <a:cubicBezTo>
                  <a:pt x="7219" y="20622"/>
                  <a:pt x="7187" y="20616"/>
                  <a:pt x="7153" y="20609"/>
                </a:cubicBezTo>
                <a:cubicBezTo>
                  <a:pt x="7139" y="20606"/>
                  <a:pt x="7123" y="20605"/>
                  <a:pt x="7108" y="20601"/>
                </a:cubicBezTo>
                <a:cubicBezTo>
                  <a:pt x="7089" y="20596"/>
                  <a:pt x="7070" y="20589"/>
                  <a:pt x="7051" y="20583"/>
                </a:cubicBezTo>
                <a:cubicBezTo>
                  <a:pt x="7038" y="20579"/>
                  <a:pt x="7025" y="20574"/>
                  <a:pt x="7012" y="20571"/>
                </a:cubicBezTo>
                <a:cubicBezTo>
                  <a:pt x="6999" y="20566"/>
                  <a:pt x="6986" y="20563"/>
                  <a:pt x="6972" y="20558"/>
                </a:cubicBezTo>
                <a:cubicBezTo>
                  <a:pt x="6971" y="20557"/>
                  <a:pt x="6969" y="20557"/>
                  <a:pt x="6967" y="20556"/>
                </a:cubicBezTo>
                <a:cubicBezTo>
                  <a:pt x="6961" y="20554"/>
                  <a:pt x="6956" y="20551"/>
                  <a:pt x="6950" y="20549"/>
                </a:cubicBezTo>
                <a:cubicBezTo>
                  <a:pt x="6937" y="20544"/>
                  <a:pt x="6922" y="20536"/>
                  <a:pt x="6908" y="20530"/>
                </a:cubicBezTo>
                <a:cubicBezTo>
                  <a:pt x="6881" y="20518"/>
                  <a:pt x="6853" y="20505"/>
                  <a:pt x="6824" y="20491"/>
                </a:cubicBezTo>
                <a:cubicBezTo>
                  <a:pt x="6824" y="20490"/>
                  <a:pt x="6824" y="20491"/>
                  <a:pt x="6823" y="20491"/>
                </a:cubicBezTo>
                <a:cubicBezTo>
                  <a:pt x="6728" y="20442"/>
                  <a:pt x="6624" y="20381"/>
                  <a:pt x="6493" y="20301"/>
                </a:cubicBezTo>
                <a:cubicBezTo>
                  <a:pt x="6436" y="20265"/>
                  <a:pt x="6330" y="20210"/>
                  <a:pt x="6251" y="20165"/>
                </a:cubicBezTo>
                <a:cubicBezTo>
                  <a:pt x="6021" y="20038"/>
                  <a:pt x="5718" y="19877"/>
                  <a:pt x="5365" y="19698"/>
                </a:cubicBezTo>
                <a:cubicBezTo>
                  <a:pt x="5351" y="19691"/>
                  <a:pt x="5352" y="19693"/>
                  <a:pt x="5337" y="19685"/>
                </a:cubicBezTo>
                <a:cubicBezTo>
                  <a:pt x="5303" y="19667"/>
                  <a:pt x="5275" y="19654"/>
                  <a:pt x="5242" y="19636"/>
                </a:cubicBezTo>
                <a:cubicBezTo>
                  <a:pt x="4996" y="19513"/>
                  <a:pt x="4748" y="19392"/>
                  <a:pt x="4535" y="19290"/>
                </a:cubicBezTo>
                <a:cubicBezTo>
                  <a:pt x="4472" y="19260"/>
                  <a:pt x="4443" y="19249"/>
                  <a:pt x="4386" y="19223"/>
                </a:cubicBezTo>
                <a:cubicBezTo>
                  <a:pt x="4133" y="19113"/>
                  <a:pt x="3898" y="19022"/>
                  <a:pt x="3660" y="18946"/>
                </a:cubicBezTo>
                <a:cubicBezTo>
                  <a:pt x="3484" y="18892"/>
                  <a:pt x="3295" y="18839"/>
                  <a:pt x="3133" y="18799"/>
                </a:cubicBezTo>
                <a:cubicBezTo>
                  <a:pt x="3091" y="18788"/>
                  <a:pt x="3054" y="18776"/>
                  <a:pt x="3014" y="18765"/>
                </a:cubicBezTo>
                <a:cubicBezTo>
                  <a:pt x="2956" y="18750"/>
                  <a:pt x="2897" y="18735"/>
                  <a:pt x="2843" y="18719"/>
                </a:cubicBezTo>
                <a:cubicBezTo>
                  <a:pt x="2729" y="18685"/>
                  <a:pt x="2626" y="18648"/>
                  <a:pt x="2527" y="18612"/>
                </a:cubicBezTo>
                <a:cubicBezTo>
                  <a:pt x="2479" y="18594"/>
                  <a:pt x="2434" y="18576"/>
                  <a:pt x="2392" y="18558"/>
                </a:cubicBezTo>
                <a:cubicBezTo>
                  <a:pt x="2308" y="18524"/>
                  <a:pt x="2230" y="18489"/>
                  <a:pt x="2163" y="18453"/>
                </a:cubicBezTo>
                <a:cubicBezTo>
                  <a:pt x="2131" y="18437"/>
                  <a:pt x="2105" y="18420"/>
                  <a:pt x="2077" y="18403"/>
                </a:cubicBezTo>
                <a:cubicBezTo>
                  <a:pt x="2076" y="18402"/>
                  <a:pt x="2075" y="18402"/>
                  <a:pt x="2074" y="18401"/>
                </a:cubicBezTo>
                <a:cubicBezTo>
                  <a:pt x="2029" y="18374"/>
                  <a:pt x="1990" y="18349"/>
                  <a:pt x="1958" y="18323"/>
                </a:cubicBezTo>
                <a:cubicBezTo>
                  <a:pt x="1956" y="18321"/>
                  <a:pt x="1955" y="18319"/>
                  <a:pt x="1953" y="18318"/>
                </a:cubicBezTo>
                <a:cubicBezTo>
                  <a:pt x="1923" y="18294"/>
                  <a:pt x="1898" y="18271"/>
                  <a:pt x="1879" y="18249"/>
                </a:cubicBezTo>
                <a:cubicBezTo>
                  <a:pt x="1873" y="18241"/>
                  <a:pt x="1869" y="18234"/>
                  <a:pt x="1864" y="18226"/>
                </a:cubicBezTo>
                <a:cubicBezTo>
                  <a:pt x="1861" y="18221"/>
                  <a:pt x="1859" y="18218"/>
                  <a:pt x="1856" y="18213"/>
                </a:cubicBezTo>
                <a:cubicBezTo>
                  <a:pt x="1830" y="18215"/>
                  <a:pt x="1803" y="18203"/>
                  <a:pt x="1788" y="18178"/>
                </a:cubicBezTo>
                <a:cubicBezTo>
                  <a:pt x="1775" y="18155"/>
                  <a:pt x="1776" y="18127"/>
                  <a:pt x="1787" y="18104"/>
                </a:cubicBezTo>
                <a:cubicBezTo>
                  <a:pt x="1782" y="18094"/>
                  <a:pt x="1784" y="18084"/>
                  <a:pt x="1783" y="18075"/>
                </a:cubicBezTo>
                <a:cubicBezTo>
                  <a:pt x="1760" y="18074"/>
                  <a:pt x="1736" y="18062"/>
                  <a:pt x="1723" y="18040"/>
                </a:cubicBezTo>
                <a:cubicBezTo>
                  <a:pt x="1702" y="18004"/>
                  <a:pt x="1713" y="17956"/>
                  <a:pt x="1747" y="17934"/>
                </a:cubicBezTo>
                <a:cubicBezTo>
                  <a:pt x="1781" y="17911"/>
                  <a:pt x="1826" y="17923"/>
                  <a:pt x="1847" y="17959"/>
                </a:cubicBezTo>
                <a:cubicBezTo>
                  <a:pt x="1853" y="17969"/>
                  <a:pt x="1856" y="17981"/>
                  <a:pt x="1857" y="17993"/>
                </a:cubicBezTo>
                <a:cubicBezTo>
                  <a:pt x="1879" y="17995"/>
                  <a:pt x="1900" y="18007"/>
                  <a:pt x="1913" y="18028"/>
                </a:cubicBezTo>
                <a:cubicBezTo>
                  <a:pt x="1922" y="18044"/>
                  <a:pt x="1925" y="18063"/>
                  <a:pt x="1922" y="18080"/>
                </a:cubicBezTo>
                <a:cubicBezTo>
                  <a:pt x="1957" y="18081"/>
                  <a:pt x="2000" y="18092"/>
                  <a:pt x="2067" y="18128"/>
                </a:cubicBezTo>
                <a:cubicBezTo>
                  <a:pt x="2108" y="18150"/>
                  <a:pt x="2203" y="18172"/>
                  <a:pt x="2312" y="18193"/>
                </a:cubicBezTo>
                <a:cubicBezTo>
                  <a:pt x="2317" y="18190"/>
                  <a:pt x="2319" y="18187"/>
                  <a:pt x="2324" y="18184"/>
                </a:cubicBezTo>
                <a:cubicBezTo>
                  <a:pt x="2388" y="18150"/>
                  <a:pt x="2551" y="18100"/>
                  <a:pt x="2686" y="18074"/>
                </a:cubicBezTo>
                <a:cubicBezTo>
                  <a:pt x="2821" y="18048"/>
                  <a:pt x="2931" y="17988"/>
                  <a:pt x="2931" y="17941"/>
                </a:cubicBezTo>
                <a:cubicBezTo>
                  <a:pt x="2931" y="17849"/>
                  <a:pt x="2960" y="17795"/>
                  <a:pt x="3027" y="17771"/>
                </a:cubicBezTo>
                <a:cubicBezTo>
                  <a:pt x="3042" y="17755"/>
                  <a:pt x="3063" y="17738"/>
                  <a:pt x="3092" y="17716"/>
                </a:cubicBezTo>
                <a:cubicBezTo>
                  <a:pt x="3168" y="17657"/>
                  <a:pt x="3281" y="17626"/>
                  <a:pt x="3399" y="17623"/>
                </a:cubicBezTo>
                <a:cubicBezTo>
                  <a:pt x="3517" y="17619"/>
                  <a:pt x="3640" y="17645"/>
                  <a:pt x="3738" y="17698"/>
                </a:cubicBezTo>
                <a:cubicBezTo>
                  <a:pt x="4126" y="17910"/>
                  <a:pt x="4463" y="18176"/>
                  <a:pt x="4485" y="18282"/>
                </a:cubicBezTo>
                <a:cubicBezTo>
                  <a:pt x="4535" y="18318"/>
                  <a:pt x="4569" y="18350"/>
                  <a:pt x="4569" y="18370"/>
                </a:cubicBezTo>
                <a:cubicBezTo>
                  <a:pt x="4569" y="18401"/>
                  <a:pt x="4642" y="18461"/>
                  <a:pt x="4731" y="18504"/>
                </a:cubicBezTo>
                <a:cubicBezTo>
                  <a:pt x="4833" y="18552"/>
                  <a:pt x="4880" y="18620"/>
                  <a:pt x="4857" y="18683"/>
                </a:cubicBezTo>
                <a:cubicBezTo>
                  <a:pt x="4835" y="18743"/>
                  <a:pt x="4881" y="18816"/>
                  <a:pt x="4974" y="18866"/>
                </a:cubicBezTo>
                <a:cubicBezTo>
                  <a:pt x="5197" y="18988"/>
                  <a:pt x="5420" y="19218"/>
                  <a:pt x="5382" y="19287"/>
                </a:cubicBezTo>
                <a:cubicBezTo>
                  <a:pt x="5443" y="19327"/>
                  <a:pt x="5505" y="19366"/>
                  <a:pt x="5563" y="19407"/>
                </a:cubicBezTo>
                <a:cubicBezTo>
                  <a:pt x="5575" y="19416"/>
                  <a:pt x="5592" y="19426"/>
                  <a:pt x="5604" y="19434"/>
                </a:cubicBezTo>
                <a:cubicBezTo>
                  <a:pt x="5831" y="19592"/>
                  <a:pt x="6002" y="19707"/>
                  <a:pt x="6166" y="19815"/>
                </a:cubicBezTo>
                <a:cubicBezTo>
                  <a:pt x="6261" y="19876"/>
                  <a:pt x="6357" y="19937"/>
                  <a:pt x="6458" y="19999"/>
                </a:cubicBezTo>
                <a:cubicBezTo>
                  <a:pt x="6656" y="20120"/>
                  <a:pt x="6791" y="20193"/>
                  <a:pt x="6914" y="20246"/>
                </a:cubicBezTo>
                <a:cubicBezTo>
                  <a:pt x="6977" y="20272"/>
                  <a:pt x="7038" y="20294"/>
                  <a:pt x="7097" y="20310"/>
                </a:cubicBezTo>
                <a:cubicBezTo>
                  <a:pt x="7100" y="20311"/>
                  <a:pt x="7104" y="20313"/>
                  <a:pt x="7107" y="20313"/>
                </a:cubicBezTo>
                <a:cubicBezTo>
                  <a:pt x="7108" y="20314"/>
                  <a:pt x="7110" y="20313"/>
                  <a:pt x="7111" y="20313"/>
                </a:cubicBezTo>
                <a:cubicBezTo>
                  <a:pt x="7131" y="20319"/>
                  <a:pt x="7150" y="20322"/>
                  <a:pt x="7170" y="20326"/>
                </a:cubicBezTo>
                <a:cubicBezTo>
                  <a:pt x="7198" y="20332"/>
                  <a:pt x="7226" y="20339"/>
                  <a:pt x="7255" y="20343"/>
                </a:cubicBezTo>
                <a:cubicBezTo>
                  <a:pt x="7255" y="20343"/>
                  <a:pt x="7256" y="20343"/>
                  <a:pt x="7256" y="20343"/>
                </a:cubicBezTo>
                <a:cubicBezTo>
                  <a:pt x="7303" y="20350"/>
                  <a:pt x="7353" y="20355"/>
                  <a:pt x="7407" y="20360"/>
                </a:cubicBezTo>
                <a:cubicBezTo>
                  <a:pt x="7419" y="20361"/>
                  <a:pt x="7427" y="20363"/>
                  <a:pt x="7439" y="20364"/>
                </a:cubicBezTo>
                <a:cubicBezTo>
                  <a:pt x="7440" y="20364"/>
                  <a:pt x="7442" y="20364"/>
                  <a:pt x="7443" y="20364"/>
                </a:cubicBezTo>
                <a:cubicBezTo>
                  <a:pt x="7519" y="20369"/>
                  <a:pt x="7587" y="20373"/>
                  <a:pt x="7647" y="20374"/>
                </a:cubicBezTo>
                <a:cubicBezTo>
                  <a:pt x="7717" y="20375"/>
                  <a:pt x="7776" y="20372"/>
                  <a:pt x="7827" y="20363"/>
                </a:cubicBezTo>
                <a:cubicBezTo>
                  <a:pt x="7878" y="20354"/>
                  <a:pt x="7920" y="20340"/>
                  <a:pt x="7957" y="20321"/>
                </a:cubicBezTo>
                <a:cubicBezTo>
                  <a:pt x="7957" y="20320"/>
                  <a:pt x="7958" y="20321"/>
                  <a:pt x="7958" y="20321"/>
                </a:cubicBezTo>
                <a:cubicBezTo>
                  <a:pt x="7979" y="20309"/>
                  <a:pt x="8001" y="20298"/>
                  <a:pt x="8017" y="20282"/>
                </a:cubicBezTo>
                <a:cubicBezTo>
                  <a:pt x="8040" y="20259"/>
                  <a:pt x="8058" y="20231"/>
                  <a:pt x="8074" y="20197"/>
                </a:cubicBezTo>
                <a:cubicBezTo>
                  <a:pt x="8078" y="20190"/>
                  <a:pt x="8082" y="20182"/>
                  <a:pt x="8085" y="20173"/>
                </a:cubicBezTo>
                <a:cubicBezTo>
                  <a:pt x="8096" y="20147"/>
                  <a:pt x="8104" y="20117"/>
                  <a:pt x="8112" y="20085"/>
                </a:cubicBezTo>
                <a:cubicBezTo>
                  <a:pt x="8116" y="20069"/>
                  <a:pt x="8121" y="20054"/>
                  <a:pt x="8124" y="20037"/>
                </a:cubicBezTo>
                <a:cubicBezTo>
                  <a:pt x="8131" y="20005"/>
                  <a:pt x="8135" y="19968"/>
                  <a:pt x="8140" y="19930"/>
                </a:cubicBezTo>
                <a:cubicBezTo>
                  <a:pt x="8142" y="19920"/>
                  <a:pt x="8143" y="19912"/>
                  <a:pt x="8145" y="19901"/>
                </a:cubicBezTo>
                <a:cubicBezTo>
                  <a:pt x="8151" y="19841"/>
                  <a:pt x="8156" y="19776"/>
                  <a:pt x="8160" y="19702"/>
                </a:cubicBezTo>
                <a:cubicBezTo>
                  <a:pt x="8164" y="19631"/>
                  <a:pt x="8170" y="19564"/>
                  <a:pt x="8178" y="19500"/>
                </a:cubicBezTo>
                <a:lnTo>
                  <a:pt x="8179" y="19491"/>
                </a:lnTo>
                <a:lnTo>
                  <a:pt x="8205" y="19105"/>
                </a:lnTo>
                <a:lnTo>
                  <a:pt x="8696" y="18995"/>
                </a:lnTo>
                <a:cubicBezTo>
                  <a:pt x="8817" y="18967"/>
                  <a:pt x="8937" y="18936"/>
                  <a:pt x="9044" y="18907"/>
                </a:cubicBezTo>
                <a:cubicBezTo>
                  <a:pt x="9120" y="18886"/>
                  <a:pt x="9190" y="18864"/>
                  <a:pt x="9252" y="18839"/>
                </a:cubicBezTo>
                <a:cubicBezTo>
                  <a:pt x="9379" y="18776"/>
                  <a:pt x="9504" y="18684"/>
                  <a:pt x="9655" y="18549"/>
                </a:cubicBezTo>
                <a:cubicBezTo>
                  <a:pt x="9786" y="18428"/>
                  <a:pt x="9938" y="18282"/>
                  <a:pt x="10095" y="18122"/>
                </a:cubicBezTo>
                <a:cubicBezTo>
                  <a:pt x="10097" y="18120"/>
                  <a:pt x="10099" y="18119"/>
                  <a:pt x="10101" y="18117"/>
                </a:cubicBezTo>
                <a:cubicBezTo>
                  <a:pt x="10102" y="18116"/>
                  <a:pt x="10102" y="18115"/>
                  <a:pt x="10103" y="18114"/>
                </a:cubicBezTo>
                <a:cubicBezTo>
                  <a:pt x="10129" y="18088"/>
                  <a:pt x="10149" y="18070"/>
                  <a:pt x="10173" y="18046"/>
                </a:cubicBezTo>
                <a:cubicBezTo>
                  <a:pt x="10234" y="17984"/>
                  <a:pt x="10297" y="17922"/>
                  <a:pt x="10353" y="17868"/>
                </a:cubicBezTo>
                <a:cubicBezTo>
                  <a:pt x="10586" y="17645"/>
                  <a:pt x="10764" y="17497"/>
                  <a:pt x="10787" y="17512"/>
                </a:cubicBezTo>
                <a:close/>
              </a:path>
            </a:pathLst>
          </a:custGeom>
          <a:ln w="12700">
            <a:miter lim="400000"/>
          </a:ln>
        </p:spPr>
      </p:pic>
      <p:sp>
        <p:nvSpPr>
          <p:cNvPr id="143" name="Rectangle"/>
          <p:cNvSpPr/>
          <p:nvPr/>
        </p:nvSpPr>
        <p:spPr>
          <a:xfrm>
            <a:off x="13789724" y="5391821"/>
            <a:ext cx="7332814" cy="7019792"/>
          </a:xfrm>
          <a:prstGeom prst="rect">
            <a:avLst/>
          </a:prstGeom>
          <a:ln w="127000">
            <a:solidFill>
              <a:schemeClr val="accent5">
                <a:hueOff val="-36178"/>
                <a:satOff val="6507"/>
                <a:lumOff val="-23518"/>
              </a:schemeClr>
            </a:solidFill>
            <a:miter lim="400000"/>
          </a:ln>
        </p:spPr>
        <p:txBody>
          <a:bodyPr lIns="50800" tIns="50800" rIns="50800" bIns="50800" anchor="ctr"/>
          <a:lstStyle/>
          <a:p>
            <a:pPr>
              <a:defRPr b="0" sz="3200">
                <a:latin typeface="+mn-lt"/>
                <a:ea typeface="+mn-ea"/>
                <a:cs typeface="+mn-cs"/>
                <a:sym typeface="Helvetica Neue Medium"/>
              </a:defRPr>
            </a:pPr>
          </a:p>
        </p:txBody>
      </p:sp>
      <p:sp>
        <p:nvSpPr>
          <p:cNvPr id="144" name="Rectangle"/>
          <p:cNvSpPr/>
          <p:nvPr/>
        </p:nvSpPr>
        <p:spPr>
          <a:xfrm rot="42338">
            <a:off x="5369574" y="6578135"/>
            <a:ext cx="1566057" cy="743242"/>
          </a:xfrm>
          <a:prstGeom prst="rect">
            <a:avLst/>
          </a:prstGeom>
          <a:ln w="50800">
            <a:solidFill>
              <a:schemeClr val="accent5">
                <a:hueOff val="-36178"/>
                <a:satOff val="6507"/>
                <a:lumOff val="-23518"/>
              </a:schemeClr>
            </a:solidFill>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43"/>
                                        </p:tgtEl>
                                        <p:attrNameLst>
                                          <p:attrName>style.visibility</p:attrName>
                                        </p:attrNameLst>
                                      </p:cBhvr>
                                      <p:to>
                                        <p:strVal val="visible"/>
                                      </p:to>
                                    </p:set>
                                    <p:animEffect filter="dissolve" transition="in">
                                      <p:cBhvr>
                                        <p:cTn id="7" dur="1000"/>
                                        <p:tgtEl>
                                          <p:spTgt spid="143"/>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44"/>
                                        </p:tgtEl>
                                        <p:attrNameLst>
                                          <p:attrName>style.visibility</p:attrName>
                                        </p:attrNameLst>
                                      </p:cBhvr>
                                      <p:to>
                                        <p:strVal val="visible"/>
                                      </p:to>
                                    </p:set>
                                    <p:animEffect filter="dissolve" transition="in">
                                      <p:cBhvr>
                                        <p:cTn id="11"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 grpId="1"/>
      <p:bldP build="whole" bldLvl="1" animBg="1" rev="0" advAuto="0" spid="144" grpId="2"/>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Preprocessing"/>
          <p:cNvSpPr txBox="1"/>
          <p:nvPr/>
        </p:nvSpPr>
        <p:spPr>
          <a:xfrm>
            <a:off x="8388275" y="5833999"/>
            <a:ext cx="7607450" cy="1279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7800"/>
            </a:lvl1pPr>
          </a:lstStyle>
          <a:p>
            <a:pPr/>
            <a:r>
              <a:t>Preprocessing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